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8" r:id="rId22"/>
    <p:sldId id="266" r:id="rId16"/>
    <p:sldId id="267" r:id="rId17"/>
  </p:sldIdLst>
  <p:sldSz cy="13293969" cx="51206400"/>
  <p:notesSz cx="5539154" cy="7385538"/>
  <p:embeddedFontLst>
    <p:embeddedFont>
      <p:font typeface="IBM Plex Sans Arabic Medium"/>
      <p:regular r:id="rId18"/>
      <p:bold r:id="rId19"/>
    </p:embeddedFont>
    <p:embeddedFont>
      <p:font typeface="IBM Plex Sans Arabic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131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131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131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131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131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131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131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131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131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7222">
          <p15:clr>
            <a:srgbClr val="747775"/>
          </p15:clr>
        </p15:guide>
        <p15:guide id="2" orient="horz" pos="178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7222"/>
        <p:guide pos="1789" orient="horz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font" Target="fonts/IBMPlexSansArabicMedium-regular.fntdata"/><Relationship Id="rId19" Type="http://schemas.openxmlformats.org/officeDocument/2006/relationships/font" Target="fonts/IBMPlexSansArabicMedium-bold.fntdata"/><Relationship Id="rId20" Type="http://schemas.openxmlformats.org/officeDocument/2006/relationships/font" Target="fonts/IBMPlexSansArabic-regular.fntdata"/><Relationship Id="rId21" Type="http://schemas.openxmlformats.org/officeDocument/2006/relationships/font" Target="fonts/IBMPlexSansArabic-bold.fntdata"/><Relationship Id="rId22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-3174677" y="685800"/>
            <a:ext cx="13208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-3174677" y="685800"/>
            <a:ext cx="13208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f7f41eea15_0_0:notes"/>
          <p:cNvSpPr/>
          <p:nvPr>
            <p:ph idx="2" type="sldImg"/>
          </p:nvPr>
        </p:nvSpPr>
        <p:spPr>
          <a:xfrm>
            <a:off x="-3174677" y="685800"/>
            <a:ext cx="13208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f7f41eea1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a30e631f14_0_0:notes"/>
          <p:cNvSpPr/>
          <p:nvPr>
            <p:ph idx="2" type="sldImg"/>
          </p:nvPr>
        </p:nvSpPr>
        <p:spPr>
          <a:xfrm>
            <a:off x="-3174677" y="685800"/>
            <a:ext cx="13208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a30e631f1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bcd0d2834_0_13:notes"/>
          <p:cNvSpPr/>
          <p:nvPr>
            <p:ph idx="2" type="sldImg"/>
          </p:nvPr>
        </p:nvSpPr>
        <p:spPr>
          <a:xfrm>
            <a:off x="-3174677" y="685800"/>
            <a:ext cx="13208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cbcd0d2834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a30e631f14_0_32:notes"/>
          <p:cNvSpPr/>
          <p:nvPr>
            <p:ph idx="2" type="sldImg"/>
          </p:nvPr>
        </p:nvSpPr>
        <p:spPr>
          <a:xfrm>
            <a:off x="-3174677" y="685800"/>
            <a:ext cx="13208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a30e631f14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cbcd0d2834_0_2:notes"/>
          <p:cNvSpPr/>
          <p:nvPr>
            <p:ph idx="2" type="sldImg"/>
          </p:nvPr>
        </p:nvSpPr>
        <p:spPr>
          <a:xfrm>
            <a:off x="-3174677" y="685800"/>
            <a:ext cx="13208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cbcd0d283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cbcd0d2834_0_7:notes"/>
          <p:cNvSpPr/>
          <p:nvPr>
            <p:ph idx="2" type="sldImg"/>
          </p:nvPr>
        </p:nvSpPr>
        <p:spPr>
          <a:xfrm>
            <a:off x="-3174677" y="685800"/>
            <a:ext cx="13208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cbcd0d2834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cbcd0d2834_0_18:notes"/>
          <p:cNvSpPr/>
          <p:nvPr>
            <p:ph idx="2" type="sldImg"/>
          </p:nvPr>
        </p:nvSpPr>
        <p:spPr>
          <a:xfrm>
            <a:off x="-3174677" y="685800"/>
            <a:ext cx="13208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cbcd0d2834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cbcd0d2834_0_23:notes"/>
          <p:cNvSpPr/>
          <p:nvPr>
            <p:ph idx="2" type="sldImg"/>
          </p:nvPr>
        </p:nvSpPr>
        <p:spPr>
          <a:xfrm>
            <a:off x="-3174677" y="685800"/>
            <a:ext cx="13208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cbcd0d2834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a30e631f14_0_434:notes"/>
          <p:cNvSpPr/>
          <p:nvPr>
            <p:ph idx="2" type="sldImg"/>
          </p:nvPr>
        </p:nvSpPr>
        <p:spPr>
          <a:xfrm>
            <a:off x="-3174677" y="685800"/>
            <a:ext cx="13208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a30e631f14_0_4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cbcd0d2834_0_30:notes"/>
          <p:cNvSpPr/>
          <p:nvPr>
            <p:ph idx="2" type="sldImg"/>
          </p:nvPr>
        </p:nvSpPr>
        <p:spPr>
          <a:xfrm>
            <a:off x="-3174677" y="685800"/>
            <a:ext cx="13208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cbcd0d2834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109b299f25_1_178:notes"/>
          <p:cNvSpPr/>
          <p:nvPr>
            <p:ph idx="2" type="sldImg"/>
          </p:nvPr>
        </p:nvSpPr>
        <p:spPr>
          <a:xfrm>
            <a:off x="-3174677" y="685800"/>
            <a:ext cx="13208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109b299f25_1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745567" y="1924440"/>
            <a:ext cx="47715473" cy="5305085"/>
          </a:xfrm>
          <a:prstGeom prst="rect">
            <a:avLst/>
          </a:prstGeom>
        </p:spPr>
        <p:txBody>
          <a:bodyPr anchorCtr="0" anchor="b" bIns="561775" lIns="561775" spcFirstLastPara="1" rIns="561775" wrap="square" tIns="5617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1956"/>
              <a:buNone/>
              <a:defRPr sz="25811"/>
            </a:lvl1pPr>
            <a:lvl2pPr lvl="1" algn="ctr">
              <a:spcBef>
                <a:spcPts val="0"/>
              </a:spcBef>
              <a:spcAft>
                <a:spcPts val="0"/>
              </a:spcAft>
              <a:buSzPts val="31956"/>
              <a:buNone/>
              <a:defRPr sz="25811"/>
            </a:lvl2pPr>
            <a:lvl3pPr lvl="2" algn="ctr">
              <a:spcBef>
                <a:spcPts val="0"/>
              </a:spcBef>
              <a:spcAft>
                <a:spcPts val="0"/>
              </a:spcAft>
              <a:buSzPts val="31956"/>
              <a:buNone/>
              <a:defRPr sz="25811"/>
            </a:lvl3pPr>
            <a:lvl4pPr lvl="3" algn="ctr">
              <a:spcBef>
                <a:spcPts val="0"/>
              </a:spcBef>
              <a:spcAft>
                <a:spcPts val="0"/>
              </a:spcAft>
              <a:buSzPts val="31956"/>
              <a:buNone/>
              <a:defRPr sz="25811"/>
            </a:lvl4pPr>
            <a:lvl5pPr lvl="4" algn="ctr">
              <a:spcBef>
                <a:spcPts val="0"/>
              </a:spcBef>
              <a:spcAft>
                <a:spcPts val="0"/>
              </a:spcAft>
              <a:buSzPts val="31956"/>
              <a:buNone/>
              <a:defRPr sz="25811"/>
            </a:lvl5pPr>
            <a:lvl6pPr lvl="5" algn="ctr">
              <a:spcBef>
                <a:spcPts val="0"/>
              </a:spcBef>
              <a:spcAft>
                <a:spcPts val="0"/>
              </a:spcAft>
              <a:buSzPts val="31956"/>
              <a:buNone/>
              <a:defRPr sz="25811"/>
            </a:lvl6pPr>
            <a:lvl7pPr lvl="6" algn="ctr">
              <a:spcBef>
                <a:spcPts val="0"/>
              </a:spcBef>
              <a:spcAft>
                <a:spcPts val="0"/>
              </a:spcAft>
              <a:buSzPts val="31956"/>
              <a:buNone/>
              <a:defRPr sz="25811"/>
            </a:lvl7pPr>
            <a:lvl8pPr lvl="7" algn="ctr">
              <a:spcBef>
                <a:spcPts val="0"/>
              </a:spcBef>
              <a:spcAft>
                <a:spcPts val="0"/>
              </a:spcAft>
              <a:buSzPts val="31956"/>
              <a:buNone/>
              <a:defRPr sz="25811"/>
            </a:lvl8pPr>
            <a:lvl9pPr lvl="8" algn="ctr">
              <a:spcBef>
                <a:spcPts val="0"/>
              </a:spcBef>
              <a:spcAft>
                <a:spcPts val="0"/>
              </a:spcAft>
              <a:buSzPts val="31956"/>
              <a:buNone/>
              <a:defRPr sz="25811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745520" y="7325123"/>
            <a:ext cx="47715473" cy="2048469"/>
          </a:xfrm>
          <a:prstGeom prst="rect">
            <a:avLst/>
          </a:prstGeom>
        </p:spPr>
        <p:txBody>
          <a:bodyPr anchorCtr="0" anchor="t" bIns="561775" lIns="561775" spcFirstLastPara="1" rIns="561775" wrap="square" tIns="5617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47445764" y="12052622"/>
            <a:ext cx="3072704" cy="1017208"/>
          </a:xfrm>
          <a:prstGeom prst="rect">
            <a:avLst/>
          </a:prstGeom>
        </p:spPr>
        <p:txBody>
          <a:bodyPr anchorCtr="0" anchor="ctr" bIns="561775" lIns="561775" spcFirstLastPara="1" rIns="561775" wrap="square" tIns="561775">
            <a:normAutofit fontScale="25000" lnSpcReduction="20000"/>
          </a:bodyPr>
          <a:lstStyle>
            <a:lvl1pPr lvl="0">
              <a:buNone/>
              <a:defRPr sz="4963"/>
            </a:lvl1pPr>
            <a:lvl2pPr lvl="1">
              <a:buNone/>
              <a:defRPr sz="4963"/>
            </a:lvl2pPr>
            <a:lvl3pPr lvl="2">
              <a:buNone/>
              <a:defRPr sz="4963"/>
            </a:lvl3pPr>
            <a:lvl4pPr lvl="3">
              <a:buNone/>
              <a:defRPr sz="4963"/>
            </a:lvl4pPr>
            <a:lvl5pPr lvl="4">
              <a:buNone/>
              <a:defRPr sz="4963"/>
            </a:lvl5pPr>
            <a:lvl6pPr lvl="5">
              <a:buNone/>
              <a:defRPr sz="4963"/>
            </a:lvl6pPr>
            <a:lvl7pPr lvl="6">
              <a:buNone/>
              <a:defRPr sz="4963"/>
            </a:lvl7pPr>
            <a:lvl8pPr lvl="7">
              <a:buNone/>
              <a:defRPr sz="4963"/>
            </a:lvl8pPr>
            <a:lvl9pPr lvl="8">
              <a:buNone/>
              <a:defRPr sz="496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1745520" y="5559120"/>
            <a:ext cx="47715473" cy="2175681"/>
          </a:xfrm>
          <a:prstGeom prst="rect">
            <a:avLst/>
          </a:prstGeom>
        </p:spPr>
        <p:txBody>
          <a:bodyPr anchorCtr="0" anchor="ctr" bIns="561775" lIns="561775" spcFirstLastPara="1" rIns="561775" wrap="square" tIns="5617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123"/>
              <a:buNone/>
              <a:defRPr sz="17869"/>
            </a:lvl1pPr>
            <a:lvl2pPr lvl="1" algn="ctr">
              <a:spcBef>
                <a:spcPts val="0"/>
              </a:spcBef>
              <a:spcAft>
                <a:spcPts val="0"/>
              </a:spcAft>
              <a:buSzPts val="22123"/>
              <a:buNone/>
              <a:defRPr sz="17869"/>
            </a:lvl2pPr>
            <a:lvl3pPr lvl="2" algn="ctr">
              <a:spcBef>
                <a:spcPts val="0"/>
              </a:spcBef>
              <a:spcAft>
                <a:spcPts val="0"/>
              </a:spcAft>
              <a:buSzPts val="22123"/>
              <a:buNone/>
              <a:defRPr sz="17869"/>
            </a:lvl3pPr>
            <a:lvl4pPr lvl="3" algn="ctr">
              <a:spcBef>
                <a:spcPts val="0"/>
              </a:spcBef>
              <a:spcAft>
                <a:spcPts val="0"/>
              </a:spcAft>
              <a:buSzPts val="22123"/>
              <a:buNone/>
              <a:defRPr sz="17869"/>
            </a:lvl4pPr>
            <a:lvl5pPr lvl="4" algn="ctr">
              <a:spcBef>
                <a:spcPts val="0"/>
              </a:spcBef>
              <a:spcAft>
                <a:spcPts val="0"/>
              </a:spcAft>
              <a:buSzPts val="22123"/>
              <a:buNone/>
              <a:defRPr sz="17869"/>
            </a:lvl5pPr>
            <a:lvl6pPr lvl="5" algn="ctr">
              <a:spcBef>
                <a:spcPts val="0"/>
              </a:spcBef>
              <a:spcAft>
                <a:spcPts val="0"/>
              </a:spcAft>
              <a:buSzPts val="22123"/>
              <a:buNone/>
              <a:defRPr sz="17869"/>
            </a:lvl6pPr>
            <a:lvl7pPr lvl="6" algn="ctr">
              <a:spcBef>
                <a:spcPts val="0"/>
              </a:spcBef>
              <a:spcAft>
                <a:spcPts val="0"/>
              </a:spcAft>
              <a:buSzPts val="22123"/>
              <a:buNone/>
              <a:defRPr sz="17869"/>
            </a:lvl7pPr>
            <a:lvl8pPr lvl="7" algn="ctr">
              <a:spcBef>
                <a:spcPts val="0"/>
              </a:spcBef>
              <a:spcAft>
                <a:spcPts val="0"/>
              </a:spcAft>
              <a:buSzPts val="22123"/>
              <a:buNone/>
              <a:defRPr sz="17869"/>
            </a:lvl8pPr>
            <a:lvl9pPr lvl="8" algn="ctr">
              <a:spcBef>
                <a:spcPts val="0"/>
              </a:spcBef>
              <a:spcAft>
                <a:spcPts val="0"/>
              </a:spcAft>
              <a:buSzPts val="22123"/>
              <a:buNone/>
              <a:defRPr sz="17869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47445764" y="12052622"/>
            <a:ext cx="3072704" cy="1017208"/>
          </a:xfrm>
          <a:prstGeom prst="rect">
            <a:avLst/>
          </a:prstGeom>
        </p:spPr>
        <p:txBody>
          <a:bodyPr anchorCtr="0" anchor="ctr" bIns="561775" lIns="561775" spcFirstLastPara="1" rIns="561775" wrap="square" tIns="561775">
            <a:normAutofit fontScale="25000" lnSpcReduction="20000"/>
          </a:bodyPr>
          <a:lstStyle>
            <a:lvl1pPr lvl="0">
              <a:buNone/>
              <a:defRPr sz="4963"/>
            </a:lvl1pPr>
            <a:lvl2pPr lvl="1">
              <a:buNone/>
              <a:defRPr sz="4963"/>
            </a:lvl2pPr>
            <a:lvl3pPr lvl="2">
              <a:buNone/>
              <a:defRPr sz="4963"/>
            </a:lvl3pPr>
            <a:lvl4pPr lvl="3">
              <a:buNone/>
              <a:defRPr sz="4963"/>
            </a:lvl4pPr>
            <a:lvl5pPr lvl="4">
              <a:buNone/>
              <a:defRPr sz="4963"/>
            </a:lvl5pPr>
            <a:lvl6pPr lvl="5">
              <a:buNone/>
              <a:defRPr sz="4963"/>
            </a:lvl6pPr>
            <a:lvl7pPr lvl="6">
              <a:buNone/>
              <a:defRPr sz="4963"/>
            </a:lvl7pPr>
            <a:lvl8pPr lvl="7">
              <a:buNone/>
              <a:defRPr sz="4963"/>
            </a:lvl8pPr>
            <a:lvl9pPr lvl="8">
              <a:buNone/>
              <a:defRPr sz="496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1745520" y="1150218"/>
            <a:ext cx="47715473" cy="1480258"/>
          </a:xfrm>
          <a:prstGeom prst="rect">
            <a:avLst/>
          </a:prstGeom>
        </p:spPr>
        <p:txBody>
          <a:bodyPr anchorCtr="0" anchor="t" bIns="561775" lIns="561775" spcFirstLastPara="1" rIns="561775" wrap="square" tIns="5617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1pPr>
            <a:lvl2pPr lvl="1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2pPr>
            <a:lvl3pPr lvl="2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3pPr>
            <a:lvl4pPr lvl="3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4pPr>
            <a:lvl5pPr lvl="4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5pPr>
            <a:lvl6pPr lvl="5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6pPr>
            <a:lvl7pPr lvl="6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7pPr>
            <a:lvl8pPr lvl="7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8pPr>
            <a:lvl9pPr lvl="8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1745520" y="2978705"/>
            <a:ext cx="47715473" cy="8830177"/>
          </a:xfrm>
          <a:prstGeom prst="rect">
            <a:avLst/>
          </a:prstGeom>
        </p:spPr>
        <p:txBody>
          <a:bodyPr anchorCtr="0" anchor="t" bIns="561775" lIns="561775" spcFirstLastPara="1" rIns="561775" wrap="square" tIns="561775">
            <a:normAutofit/>
          </a:bodyPr>
          <a:lstStyle>
            <a:lvl1pPr indent="-931018" lvl="0" marL="457200">
              <a:spcBef>
                <a:spcPts val="0"/>
              </a:spcBef>
              <a:spcAft>
                <a:spcPts val="0"/>
              </a:spcAft>
              <a:buSzPts val="11062"/>
              <a:buChar char="●"/>
              <a:defRPr sz="8935"/>
            </a:lvl1pPr>
            <a:lvl2pPr indent="-774924" lvl="1" marL="914400">
              <a:spcBef>
                <a:spcPts val="0"/>
              </a:spcBef>
              <a:spcAft>
                <a:spcPts val="0"/>
              </a:spcAft>
              <a:buSzPts val="8604"/>
              <a:buChar char="○"/>
              <a:defRPr sz="6949"/>
            </a:lvl2pPr>
            <a:lvl3pPr indent="-774924" lvl="2" marL="1371600">
              <a:spcBef>
                <a:spcPts val="0"/>
              </a:spcBef>
              <a:spcAft>
                <a:spcPts val="0"/>
              </a:spcAft>
              <a:buSzPts val="8604"/>
              <a:buChar char="■"/>
              <a:defRPr sz="6949"/>
            </a:lvl3pPr>
            <a:lvl4pPr indent="-774924" lvl="3" marL="1828800">
              <a:spcBef>
                <a:spcPts val="0"/>
              </a:spcBef>
              <a:spcAft>
                <a:spcPts val="0"/>
              </a:spcAft>
              <a:buSzPts val="8604"/>
              <a:buChar char="●"/>
              <a:defRPr sz="6949"/>
            </a:lvl4pPr>
            <a:lvl5pPr indent="-774924" lvl="4" marL="2286000">
              <a:spcBef>
                <a:spcPts val="0"/>
              </a:spcBef>
              <a:spcAft>
                <a:spcPts val="0"/>
              </a:spcAft>
              <a:buSzPts val="8604"/>
              <a:buChar char="○"/>
              <a:defRPr sz="6949"/>
            </a:lvl5pPr>
            <a:lvl6pPr indent="-774924" lvl="5" marL="2743200">
              <a:spcBef>
                <a:spcPts val="0"/>
              </a:spcBef>
              <a:spcAft>
                <a:spcPts val="0"/>
              </a:spcAft>
              <a:buSzPts val="8604"/>
              <a:buChar char="■"/>
              <a:defRPr sz="6949"/>
            </a:lvl6pPr>
            <a:lvl7pPr indent="-774924" lvl="6" marL="3200400">
              <a:spcBef>
                <a:spcPts val="0"/>
              </a:spcBef>
              <a:spcAft>
                <a:spcPts val="0"/>
              </a:spcAft>
              <a:buSzPts val="8604"/>
              <a:buChar char="●"/>
              <a:defRPr sz="6949"/>
            </a:lvl7pPr>
            <a:lvl8pPr indent="-774924" lvl="7" marL="3657600">
              <a:spcBef>
                <a:spcPts val="0"/>
              </a:spcBef>
              <a:spcAft>
                <a:spcPts val="0"/>
              </a:spcAft>
              <a:buSzPts val="8604"/>
              <a:buChar char="○"/>
              <a:defRPr sz="6949"/>
            </a:lvl8pPr>
            <a:lvl9pPr indent="-774924" lvl="8" marL="4114800">
              <a:spcBef>
                <a:spcPts val="0"/>
              </a:spcBef>
              <a:spcAft>
                <a:spcPts val="0"/>
              </a:spcAft>
              <a:buSzPts val="8604"/>
              <a:buChar char="■"/>
              <a:defRPr sz="6949"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47445764" y="12052622"/>
            <a:ext cx="3072704" cy="1017208"/>
          </a:xfrm>
          <a:prstGeom prst="rect">
            <a:avLst/>
          </a:prstGeom>
        </p:spPr>
        <p:txBody>
          <a:bodyPr anchorCtr="0" anchor="ctr" bIns="561775" lIns="561775" spcFirstLastPara="1" rIns="561775" wrap="square" tIns="561775">
            <a:normAutofit fontScale="25000" lnSpcReduction="20000"/>
          </a:bodyPr>
          <a:lstStyle>
            <a:lvl1pPr lvl="0">
              <a:buNone/>
              <a:defRPr sz="4963"/>
            </a:lvl1pPr>
            <a:lvl2pPr lvl="1">
              <a:buNone/>
              <a:defRPr sz="4963"/>
            </a:lvl2pPr>
            <a:lvl3pPr lvl="2">
              <a:buNone/>
              <a:defRPr sz="4963"/>
            </a:lvl3pPr>
            <a:lvl4pPr lvl="3">
              <a:buNone/>
              <a:defRPr sz="4963"/>
            </a:lvl4pPr>
            <a:lvl5pPr lvl="4">
              <a:buNone/>
              <a:defRPr sz="4963"/>
            </a:lvl5pPr>
            <a:lvl6pPr lvl="5">
              <a:buNone/>
              <a:defRPr sz="4963"/>
            </a:lvl6pPr>
            <a:lvl7pPr lvl="6">
              <a:buNone/>
              <a:defRPr sz="4963"/>
            </a:lvl7pPr>
            <a:lvl8pPr lvl="7">
              <a:buNone/>
              <a:defRPr sz="4963"/>
            </a:lvl8pPr>
            <a:lvl9pPr lvl="8">
              <a:buNone/>
              <a:defRPr sz="496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1745520" y="1150218"/>
            <a:ext cx="47715473" cy="1480258"/>
          </a:xfrm>
          <a:prstGeom prst="rect">
            <a:avLst/>
          </a:prstGeom>
        </p:spPr>
        <p:txBody>
          <a:bodyPr anchorCtr="0" anchor="t" bIns="561775" lIns="561775" spcFirstLastPara="1" rIns="561775" wrap="square" tIns="5617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1pPr>
            <a:lvl2pPr lvl="1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2pPr>
            <a:lvl3pPr lvl="2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3pPr>
            <a:lvl4pPr lvl="3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4pPr>
            <a:lvl5pPr lvl="4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5pPr>
            <a:lvl6pPr lvl="5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6pPr>
            <a:lvl7pPr lvl="6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7pPr>
            <a:lvl8pPr lvl="7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8pPr>
            <a:lvl9pPr lvl="8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1745520" y="2978705"/>
            <a:ext cx="22399408" cy="8830177"/>
          </a:xfrm>
          <a:prstGeom prst="rect">
            <a:avLst/>
          </a:prstGeom>
        </p:spPr>
        <p:txBody>
          <a:bodyPr anchorCtr="0" anchor="t" bIns="561775" lIns="561775" spcFirstLastPara="1" rIns="561775" wrap="square" tIns="561775">
            <a:normAutofit/>
          </a:bodyPr>
          <a:lstStyle>
            <a:lvl1pPr indent="-774924" lvl="0" marL="457200">
              <a:spcBef>
                <a:spcPts val="0"/>
              </a:spcBef>
              <a:spcAft>
                <a:spcPts val="0"/>
              </a:spcAft>
              <a:buSzPts val="8604"/>
              <a:buChar char="●"/>
              <a:defRPr sz="6949"/>
            </a:lvl1pPr>
            <a:lvl2pPr indent="-696878" lvl="1" marL="914400">
              <a:spcBef>
                <a:spcPts val="0"/>
              </a:spcBef>
              <a:spcAft>
                <a:spcPts val="0"/>
              </a:spcAft>
              <a:buSzPts val="7374"/>
              <a:buChar char="○"/>
              <a:defRPr sz="5956"/>
            </a:lvl2pPr>
            <a:lvl3pPr indent="-696878" lvl="2" marL="1371600">
              <a:spcBef>
                <a:spcPts val="0"/>
              </a:spcBef>
              <a:spcAft>
                <a:spcPts val="0"/>
              </a:spcAft>
              <a:buSzPts val="7374"/>
              <a:buChar char="■"/>
              <a:defRPr sz="5956"/>
            </a:lvl3pPr>
            <a:lvl4pPr indent="-696878" lvl="3" marL="1828800">
              <a:spcBef>
                <a:spcPts val="0"/>
              </a:spcBef>
              <a:spcAft>
                <a:spcPts val="0"/>
              </a:spcAft>
              <a:buSzPts val="7374"/>
              <a:buChar char="●"/>
              <a:defRPr sz="5956"/>
            </a:lvl4pPr>
            <a:lvl5pPr indent="-696878" lvl="4" marL="2286000">
              <a:spcBef>
                <a:spcPts val="0"/>
              </a:spcBef>
              <a:spcAft>
                <a:spcPts val="0"/>
              </a:spcAft>
              <a:buSzPts val="7374"/>
              <a:buChar char="○"/>
              <a:defRPr sz="5956"/>
            </a:lvl5pPr>
            <a:lvl6pPr indent="-696878" lvl="5" marL="2743200">
              <a:spcBef>
                <a:spcPts val="0"/>
              </a:spcBef>
              <a:spcAft>
                <a:spcPts val="0"/>
              </a:spcAft>
              <a:buSzPts val="7374"/>
              <a:buChar char="■"/>
              <a:defRPr sz="5956"/>
            </a:lvl6pPr>
            <a:lvl7pPr indent="-696878" lvl="6" marL="3200400">
              <a:spcBef>
                <a:spcPts val="0"/>
              </a:spcBef>
              <a:spcAft>
                <a:spcPts val="0"/>
              </a:spcAft>
              <a:buSzPts val="7374"/>
              <a:buChar char="●"/>
              <a:defRPr sz="5956"/>
            </a:lvl7pPr>
            <a:lvl8pPr indent="-696878" lvl="7" marL="3657600">
              <a:spcBef>
                <a:spcPts val="0"/>
              </a:spcBef>
              <a:spcAft>
                <a:spcPts val="0"/>
              </a:spcAft>
              <a:buSzPts val="7374"/>
              <a:buChar char="○"/>
              <a:defRPr sz="5956"/>
            </a:lvl8pPr>
            <a:lvl9pPr indent="-696878" lvl="8" marL="4114800">
              <a:spcBef>
                <a:spcPts val="0"/>
              </a:spcBef>
              <a:spcAft>
                <a:spcPts val="0"/>
              </a:spcAft>
              <a:buSzPts val="7374"/>
              <a:buChar char="■"/>
              <a:defRPr sz="5956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27061440" y="2978705"/>
            <a:ext cx="22399408" cy="8830177"/>
          </a:xfrm>
          <a:prstGeom prst="rect">
            <a:avLst/>
          </a:prstGeom>
        </p:spPr>
        <p:txBody>
          <a:bodyPr anchorCtr="0" anchor="t" bIns="561775" lIns="561775" spcFirstLastPara="1" rIns="561775" wrap="square" tIns="561775">
            <a:normAutofit/>
          </a:bodyPr>
          <a:lstStyle>
            <a:lvl1pPr indent="-774924" lvl="0" marL="457200">
              <a:spcBef>
                <a:spcPts val="0"/>
              </a:spcBef>
              <a:spcAft>
                <a:spcPts val="0"/>
              </a:spcAft>
              <a:buSzPts val="8604"/>
              <a:buChar char="●"/>
              <a:defRPr sz="6949"/>
            </a:lvl1pPr>
            <a:lvl2pPr indent="-696878" lvl="1" marL="914400">
              <a:spcBef>
                <a:spcPts val="0"/>
              </a:spcBef>
              <a:spcAft>
                <a:spcPts val="0"/>
              </a:spcAft>
              <a:buSzPts val="7374"/>
              <a:buChar char="○"/>
              <a:defRPr sz="5956"/>
            </a:lvl2pPr>
            <a:lvl3pPr indent="-696878" lvl="2" marL="1371600">
              <a:spcBef>
                <a:spcPts val="0"/>
              </a:spcBef>
              <a:spcAft>
                <a:spcPts val="0"/>
              </a:spcAft>
              <a:buSzPts val="7374"/>
              <a:buChar char="■"/>
              <a:defRPr sz="5956"/>
            </a:lvl3pPr>
            <a:lvl4pPr indent="-696878" lvl="3" marL="1828800">
              <a:spcBef>
                <a:spcPts val="0"/>
              </a:spcBef>
              <a:spcAft>
                <a:spcPts val="0"/>
              </a:spcAft>
              <a:buSzPts val="7374"/>
              <a:buChar char="●"/>
              <a:defRPr sz="5956"/>
            </a:lvl4pPr>
            <a:lvl5pPr indent="-696878" lvl="4" marL="2286000">
              <a:spcBef>
                <a:spcPts val="0"/>
              </a:spcBef>
              <a:spcAft>
                <a:spcPts val="0"/>
              </a:spcAft>
              <a:buSzPts val="7374"/>
              <a:buChar char="○"/>
              <a:defRPr sz="5956"/>
            </a:lvl5pPr>
            <a:lvl6pPr indent="-696878" lvl="5" marL="2743200">
              <a:spcBef>
                <a:spcPts val="0"/>
              </a:spcBef>
              <a:spcAft>
                <a:spcPts val="0"/>
              </a:spcAft>
              <a:buSzPts val="7374"/>
              <a:buChar char="■"/>
              <a:defRPr sz="5956"/>
            </a:lvl6pPr>
            <a:lvl7pPr indent="-696878" lvl="6" marL="3200400">
              <a:spcBef>
                <a:spcPts val="0"/>
              </a:spcBef>
              <a:spcAft>
                <a:spcPts val="0"/>
              </a:spcAft>
              <a:buSzPts val="7374"/>
              <a:buChar char="●"/>
              <a:defRPr sz="5956"/>
            </a:lvl7pPr>
            <a:lvl8pPr indent="-696878" lvl="7" marL="3657600">
              <a:spcBef>
                <a:spcPts val="0"/>
              </a:spcBef>
              <a:spcAft>
                <a:spcPts val="0"/>
              </a:spcAft>
              <a:buSzPts val="7374"/>
              <a:buChar char="○"/>
              <a:defRPr sz="5956"/>
            </a:lvl8pPr>
            <a:lvl9pPr indent="-696878" lvl="8" marL="4114800">
              <a:spcBef>
                <a:spcPts val="0"/>
              </a:spcBef>
              <a:spcAft>
                <a:spcPts val="0"/>
              </a:spcAft>
              <a:buSzPts val="7374"/>
              <a:buChar char="■"/>
              <a:defRPr sz="5956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47445764" y="12052622"/>
            <a:ext cx="3072704" cy="1017208"/>
          </a:xfrm>
          <a:prstGeom prst="rect">
            <a:avLst/>
          </a:prstGeom>
        </p:spPr>
        <p:txBody>
          <a:bodyPr anchorCtr="0" anchor="ctr" bIns="561775" lIns="561775" spcFirstLastPara="1" rIns="561775" wrap="square" tIns="561775">
            <a:normAutofit fontScale="25000" lnSpcReduction="20000"/>
          </a:bodyPr>
          <a:lstStyle>
            <a:lvl1pPr lvl="0">
              <a:buNone/>
              <a:defRPr sz="4963"/>
            </a:lvl1pPr>
            <a:lvl2pPr lvl="1">
              <a:buNone/>
              <a:defRPr sz="4963"/>
            </a:lvl2pPr>
            <a:lvl3pPr lvl="2">
              <a:buNone/>
              <a:defRPr sz="4963"/>
            </a:lvl3pPr>
            <a:lvl4pPr lvl="3">
              <a:buNone/>
              <a:defRPr sz="4963"/>
            </a:lvl4pPr>
            <a:lvl5pPr lvl="4">
              <a:buNone/>
              <a:defRPr sz="4963"/>
            </a:lvl5pPr>
            <a:lvl6pPr lvl="5">
              <a:buNone/>
              <a:defRPr sz="4963"/>
            </a:lvl6pPr>
            <a:lvl7pPr lvl="6">
              <a:buNone/>
              <a:defRPr sz="4963"/>
            </a:lvl7pPr>
            <a:lvl8pPr lvl="7">
              <a:buNone/>
              <a:defRPr sz="4963"/>
            </a:lvl8pPr>
            <a:lvl9pPr lvl="8">
              <a:buNone/>
              <a:defRPr sz="496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1745520" y="1150218"/>
            <a:ext cx="47715473" cy="1480258"/>
          </a:xfrm>
          <a:prstGeom prst="rect">
            <a:avLst/>
          </a:prstGeom>
        </p:spPr>
        <p:txBody>
          <a:bodyPr anchorCtr="0" anchor="t" bIns="561775" lIns="561775" spcFirstLastPara="1" rIns="561775" wrap="square" tIns="5617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1pPr>
            <a:lvl2pPr lvl="1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2pPr>
            <a:lvl3pPr lvl="2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3pPr>
            <a:lvl4pPr lvl="3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4pPr>
            <a:lvl5pPr lvl="4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5pPr>
            <a:lvl6pPr lvl="5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6pPr>
            <a:lvl7pPr lvl="6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7pPr>
            <a:lvl8pPr lvl="7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8pPr>
            <a:lvl9pPr lvl="8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47445764" y="12052622"/>
            <a:ext cx="3072704" cy="1017208"/>
          </a:xfrm>
          <a:prstGeom prst="rect">
            <a:avLst/>
          </a:prstGeom>
        </p:spPr>
        <p:txBody>
          <a:bodyPr anchorCtr="0" anchor="ctr" bIns="561775" lIns="561775" spcFirstLastPara="1" rIns="561775" wrap="square" tIns="561775">
            <a:normAutofit fontScale="25000" lnSpcReduction="20000"/>
          </a:bodyPr>
          <a:lstStyle>
            <a:lvl1pPr lvl="0">
              <a:buNone/>
              <a:defRPr sz="4963"/>
            </a:lvl1pPr>
            <a:lvl2pPr lvl="1">
              <a:buNone/>
              <a:defRPr sz="4963"/>
            </a:lvl2pPr>
            <a:lvl3pPr lvl="2">
              <a:buNone/>
              <a:defRPr sz="4963"/>
            </a:lvl3pPr>
            <a:lvl4pPr lvl="3">
              <a:buNone/>
              <a:defRPr sz="4963"/>
            </a:lvl4pPr>
            <a:lvl5pPr lvl="4">
              <a:buNone/>
              <a:defRPr sz="4963"/>
            </a:lvl5pPr>
            <a:lvl6pPr lvl="5">
              <a:buNone/>
              <a:defRPr sz="4963"/>
            </a:lvl6pPr>
            <a:lvl7pPr lvl="6">
              <a:buNone/>
              <a:defRPr sz="4963"/>
            </a:lvl7pPr>
            <a:lvl8pPr lvl="7">
              <a:buNone/>
              <a:defRPr sz="4963"/>
            </a:lvl8pPr>
            <a:lvl9pPr lvl="8">
              <a:buNone/>
              <a:defRPr sz="496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  <p:pic>
        <p:nvPicPr>
          <p:cNvPr id="30" name="Google Shape;30;p6" title="Bg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657785" y="0"/>
            <a:ext cx="52968140" cy="132939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1745520" y="1436012"/>
            <a:ext cx="15724800" cy="1952515"/>
          </a:xfrm>
          <a:prstGeom prst="rect">
            <a:avLst/>
          </a:prstGeom>
        </p:spPr>
        <p:txBody>
          <a:bodyPr anchorCtr="0" anchor="b" bIns="561775" lIns="561775" spcFirstLastPara="1" rIns="561775" wrap="square" tIns="5617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749"/>
              <a:buNone/>
              <a:defRPr sz="11913"/>
            </a:lvl1pPr>
            <a:lvl2pPr lvl="1">
              <a:spcBef>
                <a:spcPts val="0"/>
              </a:spcBef>
              <a:spcAft>
                <a:spcPts val="0"/>
              </a:spcAft>
              <a:buSzPts val="14749"/>
              <a:buNone/>
              <a:defRPr sz="11913"/>
            </a:lvl2pPr>
            <a:lvl3pPr lvl="2">
              <a:spcBef>
                <a:spcPts val="0"/>
              </a:spcBef>
              <a:spcAft>
                <a:spcPts val="0"/>
              </a:spcAft>
              <a:buSzPts val="14749"/>
              <a:buNone/>
              <a:defRPr sz="11913"/>
            </a:lvl3pPr>
            <a:lvl4pPr lvl="3">
              <a:spcBef>
                <a:spcPts val="0"/>
              </a:spcBef>
              <a:spcAft>
                <a:spcPts val="0"/>
              </a:spcAft>
              <a:buSzPts val="14749"/>
              <a:buNone/>
              <a:defRPr sz="11913"/>
            </a:lvl4pPr>
            <a:lvl5pPr lvl="4">
              <a:spcBef>
                <a:spcPts val="0"/>
              </a:spcBef>
              <a:spcAft>
                <a:spcPts val="0"/>
              </a:spcAft>
              <a:buSzPts val="14749"/>
              <a:buNone/>
              <a:defRPr sz="11913"/>
            </a:lvl5pPr>
            <a:lvl6pPr lvl="5">
              <a:spcBef>
                <a:spcPts val="0"/>
              </a:spcBef>
              <a:spcAft>
                <a:spcPts val="0"/>
              </a:spcAft>
              <a:buSzPts val="14749"/>
              <a:buNone/>
              <a:defRPr sz="11913"/>
            </a:lvl6pPr>
            <a:lvl7pPr lvl="6">
              <a:spcBef>
                <a:spcPts val="0"/>
              </a:spcBef>
              <a:spcAft>
                <a:spcPts val="0"/>
              </a:spcAft>
              <a:buSzPts val="14749"/>
              <a:buNone/>
              <a:defRPr sz="11913"/>
            </a:lvl7pPr>
            <a:lvl8pPr lvl="7">
              <a:spcBef>
                <a:spcPts val="0"/>
              </a:spcBef>
              <a:spcAft>
                <a:spcPts val="0"/>
              </a:spcAft>
              <a:buSzPts val="14749"/>
              <a:buNone/>
              <a:defRPr sz="11913"/>
            </a:lvl8pPr>
            <a:lvl9pPr lvl="8">
              <a:spcBef>
                <a:spcPts val="0"/>
              </a:spcBef>
              <a:spcAft>
                <a:spcPts val="0"/>
              </a:spcAft>
              <a:buSzPts val="14749"/>
              <a:buNone/>
              <a:defRPr sz="11913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1745520" y="3591582"/>
            <a:ext cx="15724800" cy="8217623"/>
          </a:xfrm>
          <a:prstGeom prst="rect">
            <a:avLst/>
          </a:prstGeom>
        </p:spPr>
        <p:txBody>
          <a:bodyPr anchorCtr="0" anchor="t" bIns="561775" lIns="561775" spcFirstLastPara="1" rIns="561775" wrap="square" tIns="561775">
            <a:normAutofit/>
          </a:bodyPr>
          <a:lstStyle>
            <a:lvl1pPr indent="-696878" lvl="0" marL="457200">
              <a:spcBef>
                <a:spcPts val="0"/>
              </a:spcBef>
              <a:spcAft>
                <a:spcPts val="0"/>
              </a:spcAft>
              <a:buSzPts val="7374"/>
              <a:buChar char="●"/>
              <a:defRPr sz="5956"/>
            </a:lvl1pPr>
            <a:lvl2pPr indent="-696878" lvl="1" marL="914400">
              <a:spcBef>
                <a:spcPts val="0"/>
              </a:spcBef>
              <a:spcAft>
                <a:spcPts val="0"/>
              </a:spcAft>
              <a:buSzPts val="7374"/>
              <a:buChar char="○"/>
              <a:defRPr sz="5956"/>
            </a:lvl2pPr>
            <a:lvl3pPr indent="-696878" lvl="2" marL="1371600">
              <a:spcBef>
                <a:spcPts val="0"/>
              </a:spcBef>
              <a:spcAft>
                <a:spcPts val="0"/>
              </a:spcAft>
              <a:buSzPts val="7374"/>
              <a:buChar char="■"/>
              <a:defRPr sz="5956"/>
            </a:lvl3pPr>
            <a:lvl4pPr indent="-696878" lvl="3" marL="1828800">
              <a:spcBef>
                <a:spcPts val="0"/>
              </a:spcBef>
              <a:spcAft>
                <a:spcPts val="0"/>
              </a:spcAft>
              <a:buSzPts val="7374"/>
              <a:buChar char="●"/>
              <a:defRPr sz="5956"/>
            </a:lvl4pPr>
            <a:lvl5pPr indent="-696878" lvl="4" marL="2286000">
              <a:spcBef>
                <a:spcPts val="0"/>
              </a:spcBef>
              <a:spcAft>
                <a:spcPts val="0"/>
              </a:spcAft>
              <a:buSzPts val="7374"/>
              <a:buChar char="○"/>
              <a:defRPr sz="5956"/>
            </a:lvl5pPr>
            <a:lvl6pPr indent="-696878" lvl="5" marL="2743200">
              <a:spcBef>
                <a:spcPts val="0"/>
              </a:spcBef>
              <a:spcAft>
                <a:spcPts val="0"/>
              </a:spcAft>
              <a:buSzPts val="7374"/>
              <a:buChar char="■"/>
              <a:defRPr sz="5956"/>
            </a:lvl6pPr>
            <a:lvl7pPr indent="-696878" lvl="6" marL="3200400">
              <a:spcBef>
                <a:spcPts val="0"/>
              </a:spcBef>
              <a:spcAft>
                <a:spcPts val="0"/>
              </a:spcAft>
              <a:buSzPts val="7374"/>
              <a:buChar char="●"/>
              <a:defRPr sz="5956"/>
            </a:lvl7pPr>
            <a:lvl8pPr indent="-696878" lvl="7" marL="3657600">
              <a:spcBef>
                <a:spcPts val="0"/>
              </a:spcBef>
              <a:spcAft>
                <a:spcPts val="0"/>
              </a:spcAft>
              <a:buSzPts val="7374"/>
              <a:buChar char="○"/>
              <a:defRPr sz="5956"/>
            </a:lvl8pPr>
            <a:lvl9pPr indent="-696878" lvl="8" marL="4114800">
              <a:spcBef>
                <a:spcPts val="0"/>
              </a:spcBef>
              <a:spcAft>
                <a:spcPts val="0"/>
              </a:spcAft>
              <a:buSzPts val="7374"/>
              <a:buChar char="■"/>
              <a:defRPr sz="5956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47445764" y="12052622"/>
            <a:ext cx="3072704" cy="1017208"/>
          </a:xfrm>
          <a:prstGeom prst="rect">
            <a:avLst/>
          </a:prstGeom>
        </p:spPr>
        <p:txBody>
          <a:bodyPr anchorCtr="0" anchor="ctr" bIns="561775" lIns="561775" spcFirstLastPara="1" rIns="561775" wrap="square" tIns="561775">
            <a:normAutofit fontScale="25000" lnSpcReduction="20000"/>
          </a:bodyPr>
          <a:lstStyle>
            <a:lvl1pPr lvl="0">
              <a:buNone/>
              <a:defRPr sz="4963"/>
            </a:lvl1pPr>
            <a:lvl2pPr lvl="1">
              <a:buNone/>
              <a:defRPr sz="4963"/>
            </a:lvl2pPr>
            <a:lvl3pPr lvl="2">
              <a:buNone/>
              <a:defRPr sz="4963"/>
            </a:lvl3pPr>
            <a:lvl4pPr lvl="3">
              <a:buNone/>
              <a:defRPr sz="4963"/>
            </a:lvl4pPr>
            <a:lvl5pPr lvl="4">
              <a:buNone/>
              <a:defRPr sz="4963"/>
            </a:lvl5pPr>
            <a:lvl6pPr lvl="5">
              <a:buNone/>
              <a:defRPr sz="4963"/>
            </a:lvl6pPr>
            <a:lvl7pPr lvl="6">
              <a:buNone/>
              <a:defRPr sz="4963"/>
            </a:lvl7pPr>
            <a:lvl8pPr lvl="7">
              <a:buNone/>
              <a:defRPr sz="4963"/>
            </a:lvl8pPr>
            <a:lvl9pPr lvl="8">
              <a:buNone/>
              <a:defRPr sz="496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2745400" y="1163465"/>
            <a:ext cx="35659696" cy="10573823"/>
          </a:xfrm>
          <a:prstGeom prst="rect">
            <a:avLst/>
          </a:prstGeom>
        </p:spPr>
        <p:txBody>
          <a:bodyPr anchorCtr="0" anchor="ctr" bIns="561775" lIns="561775" spcFirstLastPara="1" rIns="561775" wrap="square" tIns="5617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9498"/>
              <a:buNone/>
              <a:defRPr sz="23825"/>
            </a:lvl1pPr>
            <a:lvl2pPr lvl="1">
              <a:spcBef>
                <a:spcPts val="0"/>
              </a:spcBef>
              <a:spcAft>
                <a:spcPts val="0"/>
              </a:spcAft>
              <a:buSzPts val="29498"/>
              <a:buNone/>
              <a:defRPr sz="23825"/>
            </a:lvl2pPr>
            <a:lvl3pPr lvl="2">
              <a:spcBef>
                <a:spcPts val="0"/>
              </a:spcBef>
              <a:spcAft>
                <a:spcPts val="0"/>
              </a:spcAft>
              <a:buSzPts val="29498"/>
              <a:buNone/>
              <a:defRPr sz="23825"/>
            </a:lvl3pPr>
            <a:lvl4pPr lvl="3">
              <a:spcBef>
                <a:spcPts val="0"/>
              </a:spcBef>
              <a:spcAft>
                <a:spcPts val="0"/>
              </a:spcAft>
              <a:buSzPts val="29498"/>
              <a:buNone/>
              <a:defRPr sz="23825"/>
            </a:lvl4pPr>
            <a:lvl5pPr lvl="4">
              <a:spcBef>
                <a:spcPts val="0"/>
              </a:spcBef>
              <a:spcAft>
                <a:spcPts val="0"/>
              </a:spcAft>
              <a:buSzPts val="29498"/>
              <a:buNone/>
              <a:defRPr sz="23825"/>
            </a:lvl5pPr>
            <a:lvl6pPr lvl="5">
              <a:spcBef>
                <a:spcPts val="0"/>
              </a:spcBef>
              <a:spcAft>
                <a:spcPts val="0"/>
              </a:spcAft>
              <a:buSzPts val="29498"/>
              <a:buNone/>
              <a:defRPr sz="23825"/>
            </a:lvl6pPr>
            <a:lvl7pPr lvl="6">
              <a:spcBef>
                <a:spcPts val="0"/>
              </a:spcBef>
              <a:spcAft>
                <a:spcPts val="0"/>
              </a:spcAft>
              <a:buSzPts val="29498"/>
              <a:buNone/>
              <a:defRPr sz="23825"/>
            </a:lvl7pPr>
            <a:lvl8pPr lvl="7">
              <a:spcBef>
                <a:spcPts val="0"/>
              </a:spcBef>
              <a:spcAft>
                <a:spcPts val="0"/>
              </a:spcAft>
              <a:buSzPts val="29498"/>
              <a:buNone/>
              <a:defRPr sz="23825"/>
            </a:lvl8pPr>
            <a:lvl9pPr lvl="8">
              <a:spcBef>
                <a:spcPts val="0"/>
              </a:spcBef>
              <a:spcAft>
                <a:spcPts val="0"/>
              </a:spcAft>
              <a:buSzPts val="29498"/>
              <a:buNone/>
              <a:defRPr sz="23825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47445764" y="12052622"/>
            <a:ext cx="3072704" cy="1017208"/>
          </a:xfrm>
          <a:prstGeom prst="rect">
            <a:avLst/>
          </a:prstGeom>
        </p:spPr>
        <p:txBody>
          <a:bodyPr anchorCtr="0" anchor="ctr" bIns="561775" lIns="561775" spcFirstLastPara="1" rIns="561775" wrap="square" tIns="561775">
            <a:normAutofit fontScale="25000" lnSpcReduction="20000"/>
          </a:bodyPr>
          <a:lstStyle>
            <a:lvl1pPr lvl="0">
              <a:buNone/>
              <a:defRPr sz="4963"/>
            </a:lvl1pPr>
            <a:lvl2pPr lvl="1">
              <a:buNone/>
              <a:defRPr sz="4963"/>
            </a:lvl2pPr>
            <a:lvl3pPr lvl="2">
              <a:buNone/>
              <a:defRPr sz="4963"/>
            </a:lvl3pPr>
            <a:lvl4pPr lvl="3">
              <a:buNone/>
              <a:defRPr sz="4963"/>
            </a:lvl4pPr>
            <a:lvl5pPr lvl="4">
              <a:buNone/>
              <a:defRPr sz="4963"/>
            </a:lvl5pPr>
            <a:lvl6pPr lvl="5">
              <a:buNone/>
              <a:defRPr sz="4963"/>
            </a:lvl6pPr>
            <a:lvl7pPr lvl="6">
              <a:buNone/>
              <a:defRPr sz="4963"/>
            </a:lvl7pPr>
            <a:lvl8pPr lvl="7">
              <a:buNone/>
              <a:defRPr sz="4963"/>
            </a:lvl8pPr>
            <a:lvl9pPr lvl="8">
              <a:buNone/>
              <a:defRPr sz="496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25603200" y="-323"/>
            <a:ext cx="25603200" cy="1329396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561775" lIns="561775" spcFirstLastPara="1" rIns="561775" wrap="square" tIns="561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9"/>
          <p:cNvSpPr txBox="1"/>
          <p:nvPr>
            <p:ph type="title"/>
          </p:nvPr>
        </p:nvSpPr>
        <p:spPr>
          <a:xfrm>
            <a:off x="1486800" y="3187283"/>
            <a:ext cx="22653104" cy="3831127"/>
          </a:xfrm>
          <a:prstGeom prst="rect">
            <a:avLst/>
          </a:prstGeom>
        </p:spPr>
        <p:txBody>
          <a:bodyPr anchorCtr="0" anchor="b" bIns="561775" lIns="561775" spcFirstLastPara="1" rIns="561775" wrap="square" tIns="5617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811"/>
              <a:buNone/>
              <a:defRPr sz="20847"/>
            </a:lvl1pPr>
            <a:lvl2pPr lvl="1" algn="ctr">
              <a:spcBef>
                <a:spcPts val="0"/>
              </a:spcBef>
              <a:spcAft>
                <a:spcPts val="0"/>
              </a:spcAft>
              <a:buSzPts val="25811"/>
              <a:buNone/>
              <a:defRPr sz="20847"/>
            </a:lvl2pPr>
            <a:lvl3pPr lvl="2" algn="ctr">
              <a:spcBef>
                <a:spcPts val="0"/>
              </a:spcBef>
              <a:spcAft>
                <a:spcPts val="0"/>
              </a:spcAft>
              <a:buSzPts val="25811"/>
              <a:buNone/>
              <a:defRPr sz="20847"/>
            </a:lvl3pPr>
            <a:lvl4pPr lvl="3" algn="ctr">
              <a:spcBef>
                <a:spcPts val="0"/>
              </a:spcBef>
              <a:spcAft>
                <a:spcPts val="0"/>
              </a:spcAft>
              <a:buSzPts val="25811"/>
              <a:buNone/>
              <a:defRPr sz="20847"/>
            </a:lvl4pPr>
            <a:lvl5pPr lvl="4" algn="ctr">
              <a:spcBef>
                <a:spcPts val="0"/>
              </a:spcBef>
              <a:spcAft>
                <a:spcPts val="0"/>
              </a:spcAft>
              <a:buSzPts val="25811"/>
              <a:buNone/>
              <a:defRPr sz="20847"/>
            </a:lvl5pPr>
            <a:lvl6pPr lvl="5" algn="ctr">
              <a:spcBef>
                <a:spcPts val="0"/>
              </a:spcBef>
              <a:spcAft>
                <a:spcPts val="0"/>
              </a:spcAft>
              <a:buSzPts val="25811"/>
              <a:buNone/>
              <a:defRPr sz="20847"/>
            </a:lvl6pPr>
            <a:lvl7pPr lvl="6" algn="ctr">
              <a:spcBef>
                <a:spcPts val="0"/>
              </a:spcBef>
              <a:spcAft>
                <a:spcPts val="0"/>
              </a:spcAft>
              <a:buSzPts val="25811"/>
              <a:buNone/>
              <a:defRPr sz="20847"/>
            </a:lvl7pPr>
            <a:lvl8pPr lvl="7" algn="ctr">
              <a:spcBef>
                <a:spcPts val="0"/>
              </a:spcBef>
              <a:spcAft>
                <a:spcPts val="0"/>
              </a:spcAft>
              <a:buSzPts val="25811"/>
              <a:buNone/>
              <a:defRPr sz="20847"/>
            </a:lvl8pPr>
            <a:lvl9pPr lvl="8" algn="ctr">
              <a:spcBef>
                <a:spcPts val="0"/>
              </a:spcBef>
              <a:spcAft>
                <a:spcPts val="0"/>
              </a:spcAft>
              <a:buSzPts val="25811"/>
              <a:buNone/>
              <a:defRPr sz="20847"/>
            </a:lvl9pPr>
          </a:lstStyle>
          <a:p/>
        </p:txBody>
      </p:sp>
      <p:sp>
        <p:nvSpPr>
          <p:cNvPr id="41" name="Google Shape;41;p9"/>
          <p:cNvSpPr txBox="1"/>
          <p:nvPr>
            <p:ph idx="1" type="subTitle"/>
          </p:nvPr>
        </p:nvSpPr>
        <p:spPr>
          <a:xfrm>
            <a:off x="1486800" y="7244871"/>
            <a:ext cx="22653104" cy="3192162"/>
          </a:xfrm>
          <a:prstGeom prst="rect">
            <a:avLst/>
          </a:prstGeom>
        </p:spPr>
        <p:txBody>
          <a:bodyPr anchorCtr="0" anchor="t" bIns="561775" lIns="561775" spcFirstLastPara="1" rIns="561775" wrap="square" tIns="5617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5"/>
              <a:buNone/>
              <a:defRPr sz="1042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5"/>
              <a:buNone/>
              <a:defRPr sz="1042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5"/>
              <a:buNone/>
              <a:defRPr sz="1042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5"/>
              <a:buNone/>
              <a:defRPr sz="1042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5"/>
              <a:buNone/>
              <a:defRPr sz="1042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5"/>
              <a:buNone/>
              <a:defRPr sz="1042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5"/>
              <a:buNone/>
              <a:defRPr sz="1042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5"/>
              <a:buNone/>
              <a:defRPr sz="1042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5"/>
              <a:buNone/>
              <a:defRPr sz="10423"/>
            </a:lvl9pPr>
          </a:lstStyle>
          <a:p/>
        </p:txBody>
      </p:sp>
      <p:sp>
        <p:nvSpPr>
          <p:cNvPr id="42" name="Google Shape;42;p9"/>
          <p:cNvSpPr txBox="1"/>
          <p:nvPr>
            <p:ph idx="2" type="body"/>
          </p:nvPr>
        </p:nvSpPr>
        <p:spPr>
          <a:xfrm>
            <a:off x="27661200" y="1871455"/>
            <a:ext cx="21487119" cy="9550315"/>
          </a:xfrm>
          <a:prstGeom prst="rect">
            <a:avLst/>
          </a:prstGeom>
        </p:spPr>
        <p:txBody>
          <a:bodyPr anchorCtr="0" anchor="ctr" bIns="561775" lIns="561775" spcFirstLastPara="1" rIns="561775" wrap="square" tIns="561775">
            <a:normAutofit/>
          </a:bodyPr>
          <a:lstStyle>
            <a:lvl1pPr indent="-931018" lvl="0" marL="457200">
              <a:spcBef>
                <a:spcPts val="0"/>
              </a:spcBef>
              <a:spcAft>
                <a:spcPts val="0"/>
              </a:spcAft>
              <a:buSzPts val="11062"/>
              <a:buChar char="●"/>
              <a:defRPr sz="8935"/>
            </a:lvl1pPr>
            <a:lvl2pPr indent="-774924" lvl="1" marL="914400">
              <a:spcBef>
                <a:spcPts val="0"/>
              </a:spcBef>
              <a:spcAft>
                <a:spcPts val="0"/>
              </a:spcAft>
              <a:buSzPts val="8604"/>
              <a:buChar char="○"/>
              <a:defRPr sz="6949"/>
            </a:lvl2pPr>
            <a:lvl3pPr indent="-774924" lvl="2" marL="1371600">
              <a:spcBef>
                <a:spcPts val="0"/>
              </a:spcBef>
              <a:spcAft>
                <a:spcPts val="0"/>
              </a:spcAft>
              <a:buSzPts val="8604"/>
              <a:buChar char="■"/>
              <a:defRPr sz="6949"/>
            </a:lvl3pPr>
            <a:lvl4pPr indent="-774924" lvl="3" marL="1828800">
              <a:spcBef>
                <a:spcPts val="0"/>
              </a:spcBef>
              <a:spcAft>
                <a:spcPts val="0"/>
              </a:spcAft>
              <a:buSzPts val="8604"/>
              <a:buChar char="●"/>
              <a:defRPr sz="6949"/>
            </a:lvl4pPr>
            <a:lvl5pPr indent="-774924" lvl="4" marL="2286000">
              <a:spcBef>
                <a:spcPts val="0"/>
              </a:spcBef>
              <a:spcAft>
                <a:spcPts val="0"/>
              </a:spcAft>
              <a:buSzPts val="8604"/>
              <a:buChar char="○"/>
              <a:defRPr sz="6949"/>
            </a:lvl5pPr>
            <a:lvl6pPr indent="-774924" lvl="5" marL="2743200">
              <a:spcBef>
                <a:spcPts val="0"/>
              </a:spcBef>
              <a:spcAft>
                <a:spcPts val="0"/>
              </a:spcAft>
              <a:buSzPts val="8604"/>
              <a:buChar char="■"/>
              <a:defRPr sz="6949"/>
            </a:lvl6pPr>
            <a:lvl7pPr indent="-774924" lvl="6" marL="3200400">
              <a:spcBef>
                <a:spcPts val="0"/>
              </a:spcBef>
              <a:spcAft>
                <a:spcPts val="0"/>
              </a:spcAft>
              <a:buSzPts val="8604"/>
              <a:buChar char="●"/>
              <a:defRPr sz="6949"/>
            </a:lvl7pPr>
            <a:lvl8pPr indent="-774924" lvl="7" marL="3657600">
              <a:spcBef>
                <a:spcPts val="0"/>
              </a:spcBef>
              <a:spcAft>
                <a:spcPts val="0"/>
              </a:spcAft>
              <a:buSzPts val="8604"/>
              <a:buChar char="○"/>
              <a:defRPr sz="6949"/>
            </a:lvl8pPr>
            <a:lvl9pPr indent="-774924" lvl="8" marL="4114800">
              <a:spcBef>
                <a:spcPts val="0"/>
              </a:spcBef>
              <a:spcAft>
                <a:spcPts val="0"/>
              </a:spcAft>
              <a:buSzPts val="8604"/>
              <a:buChar char="■"/>
              <a:defRPr sz="6949"/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47445764" y="12052622"/>
            <a:ext cx="3072704" cy="1017208"/>
          </a:xfrm>
          <a:prstGeom prst="rect">
            <a:avLst/>
          </a:prstGeom>
        </p:spPr>
        <p:txBody>
          <a:bodyPr anchorCtr="0" anchor="ctr" bIns="561775" lIns="561775" spcFirstLastPara="1" rIns="561775" wrap="square" tIns="561775">
            <a:normAutofit fontScale="25000" lnSpcReduction="20000"/>
          </a:bodyPr>
          <a:lstStyle>
            <a:lvl1pPr lvl="0">
              <a:buNone/>
              <a:defRPr sz="4963"/>
            </a:lvl1pPr>
            <a:lvl2pPr lvl="1">
              <a:buNone/>
              <a:defRPr sz="4963"/>
            </a:lvl2pPr>
            <a:lvl3pPr lvl="2">
              <a:buNone/>
              <a:defRPr sz="4963"/>
            </a:lvl3pPr>
            <a:lvl4pPr lvl="3">
              <a:buNone/>
              <a:defRPr sz="4963"/>
            </a:lvl4pPr>
            <a:lvl5pPr lvl="4">
              <a:buNone/>
              <a:defRPr sz="4963"/>
            </a:lvl5pPr>
            <a:lvl6pPr lvl="5">
              <a:buNone/>
              <a:defRPr sz="4963"/>
            </a:lvl6pPr>
            <a:lvl7pPr lvl="6">
              <a:buNone/>
              <a:defRPr sz="4963"/>
            </a:lvl7pPr>
            <a:lvl8pPr lvl="7">
              <a:buNone/>
              <a:defRPr sz="4963"/>
            </a:lvl8pPr>
            <a:lvl9pPr lvl="8">
              <a:buNone/>
              <a:defRPr sz="496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1745520" y="10934409"/>
            <a:ext cx="33593296" cy="1563854"/>
          </a:xfrm>
          <a:prstGeom prst="rect">
            <a:avLst/>
          </a:prstGeom>
        </p:spPr>
        <p:txBody>
          <a:bodyPr anchorCtr="0" anchor="ctr" bIns="561775" lIns="561775" spcFirstLastPara="1" rIns="561775" wrap="square" tIns="56177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62"/>
              <a:buNone/>
              <a:defRPr sz="8935"/>
            </a:lvl1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47445764" y="12052622"/>
            <a:ext cx="3072704" cy="1017208"/>
          </a:xfrm>
          <a:prstGeom prst="rect">
            <a:avLst/>
          </a:prstGeom>
        </p:spPr>
        <p:txBody>
          <a:bodyPr anchorCtr="0" anchor="ctr" bIns="561775" lIns="561775" spcFirstLastPara="1" rIns="561775" wrap="square" tIns="561775">
            <a:normAutofit fontScale="25000" lnSpcReduction="20000"/>
          </a:bodyPr>
          <a:lstStyle>
            <a:lvl1pPr lvl="0">
              <a:buNone/>
              <a:defRPr sz="4963"/>
            </a:lvl1pPr>
            <a:lvl2pPr lvl="1">
              <a:buNone/>
              <a:defRPr sz="4963"/>
            </a:lvl2pPr>
            <a:lvl3pPr lvl="2">
              <a:buNone/>
              <a:defRPr sz="4963"/>
            </a:lvl3pPr>
            <a:lvl4pPr lvl="3">
              <a:buNone/>
              <a:defRPr sz="4963"/>
            </a:lvl4pPr>
            <a:lvl5pPr lvl="4">
              <a:buNone/>
              <a:defRPr sz="4963"/>
            </a:lvl5pPr>
            <a:lvl6pPr lvl="5">
              <a:buNone/>
              <a:defRPr sz="4963"/>
            </a:lvl6pPr>
            <a:lvl7pPr lvl="6">
              <a:buNone/>
              <a:defRPr sz="4963"/>
            </a:lvl7pPr>
            <a:lvl8pPr lvl="7">
              <a:buNone/>
              <a:defRPr sz="4963"/>
            </a:lvl8pPr>
            <a:lvl9pPr lvl="8">
              <a:buNone/>
              <a:defRPr sz="496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/>
          <p:nvPr>
            <p:ph hasCustomPrompt="1" type="title"/>
          </p:nvPr>
        </p:nvSpPr>
        <p:spPr>
          <a:xfrm>
            <a:off x="1745520" y="2858908"/>
            <a:ext cx="47715473" cy="5074892"/>
          </a:xfrm>
          <a:prstGeom prst="rect">
            <a:avLst/>
          </a:prstGeom>
        </p:spPr>
        <p:txBody>
          <a:bodyPr anchorCtr="0" anchor="b" bIns="561775" lIns="561775" spcFirstLastPara="1" rIns="561775" wrap="square" tIns="5617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3745"/>
              <a:buNone/>
              <a:defRPr sz="59563"/>
            </a:lvl1pPr>
            <a:lvl2pPr lvl="1" algn="ctr">
              <a:spcBef>
                <a:spcPts val="0"/>
              </a:spcBef>
              <a:spcAft>
                <a:spcPts val="0"/>
              </a:spcAft>
              <a:buSzPts val="73745"/>
              <a:buNone/>
              <a:defRPr sz="59563"/>
            </a:lvl2pPr>
            <a:lvl3pPr lvl="2" algn="ctr">
              <a:spcBef>
                <a:spcPts val="0"/>
              </a:spcBef>
              <a:spcAft>
                <a:spcPts val="0"/>
              </a:spcAft>
              <a:buSzPts val="73745"/>
              <a:buNone/>
              <a:defRPr sz="59563"/>
            </a:lvl3pPr>
            <a:lvl4pPr lvl="3" algn="ctr">
              <a:spcBef>
                <a:spcPts val="0"/>
              </a:spcBef>
              <a:spcAft>
                <a:spcPts val="0"/>
              </a:spcAft>
              <a:buSzPts val="73745"/>
              <a:buNone/>
              <a:defRPr sz="59563"/>
            </a:lvl4pPr>
            <a:lvl5pPr lvl="4" algn="ctr">
              <a:spcBef>
                <a:spcPts val="0"/>
              </a:spcBef>
              <a:spcAft>
                <a:spcPts val="0"/>
              </a:spcAft>
              <a:buSzPts val="73745"/>
              <a:buNone/>
              <a:defRPr sz="59563"/>
            </a:lvl5pPr>
            <a:lvl6pPr lvl="5" algn="ctr">
              <a:spcBef>
                <a:spcPts val="0"/>
              </a:spcBef>
              <a:spcAft>
                <a:spcPts val="0"/>
              </a:spcAft>
              <a:buSzPts val="73745"/>
              <a:buNone/>
              <a:defRPr sz="59563"/>
            </a:lvl6pPr>
            <a:lvl7pPr lvl="6" algn="ctr">
              <a:spcBef>
                <a:spcPts val="0"/>
              </a:spcBef>
              <a:spcAft>
                <a:spcPts val="0"/>
              </a:spcAft>
              <a:buSzPts val="73745"/>
              <a:buNone/>
              <a:defRPr sz="59563"/>
            </a:lvl7pPr>
            <a:lvl8pPr lvl="7" algn="ctr">
              <a:spcBef>
                <a:spcPts val="0"/>
              </a:spcBef>
              <a:spcAft>
                <a:spcPts val="0"/>
              </a:spcAft>
              <a:buSzPts val="73745"/>
              <a:buNone/>
              <a:defRPr sz="59563"/>
            </a:lvl8pPr>
            <a:lvl9pPr lvl="8" algn="ctr">
              <a:spcBef>
                <a:spcPts val="0"/>
              </a:spcBef>
              <a:spcAft>
                <a:spcPts val="0"/>
              </a:spcAft>
              <a:buSzPts val="73745"/>
              <a:buNone/>
              <a:defRPr sz="59563"/>
            </a:lvl9pPr>
          </a:lstStyle>
          <a:p>
            <a:r>
              <a:t>xx%</a:t>
            </a:r>
          </a:p>
        </p:txBody>
      </p:sp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1745520" y="8147289"/>
            <a:ext cx="47715473" cy="3362019"/>
          </a:xfrm>
          <a:prstGeom prst="rect">
            <a:avLst/>
          </a:prstGeom>
        </p:spPr>
        <p:txBody>
          <a:bodyPr anchorCtr="0" anchor="t" bIns="561775" lIns="561775" spcFirstLastPara="1" rIns="561775" wrap="square" tIns="561775">
            <a:normAutofit/>
          </a:bodyPr>
          <a:lstStyle>
            <a:lvl1pPr indent="-931018" lvl="0" marL="457200" algn="ctr">
              <a:spcBef>
                <a:spcPts val="0"/>
              </a:spcBef>
              <a:spcAft>
                <a:spcPts val="0"/>
              </a:spcAft>
              <a:buSzPts val="11062"/>
              <a:buChar char="●"/>
              <a:defRPr sz="8935"/>
            </a:lvl1pPr>
            <a:lvl2pPr indent="-774924" lvl="1" marL="914400" algn="ctr">
              <a:spcBef>
                <a:spcPts val="0"/>
              </a:spcBef>
              <a:spcAft>
                <a:spcPts val="0"/>
              </a:spcAft>
              <a:buSzPts val="8604"/>
              <a:buChar char="○"/>
              <a:defRPr sz="6949"/>
            </a:lvl2pPr>
            <a:lvl3pPr indent="-774924" lvl="2" marL="1371600" algn="ctr">
              <a:spcBef>
                <a:spcPts val="0"/>
              </a:spcBef>
              <a:spcAft>
                <a:spcPts val="0"/>
              </a:spcAft>
              <a:buSzPts val="8604"/>
              <a:buChar char="■"/>
              <a:defRPr sz="6949"/>
            </a:lvl3pPr>
            <a:lvl4pPr indent="-774924" lvl="3" marL="1828800" algn="ctr">
              <a:spcBef>
                <a:spcPts val="0"/>
              </a:spcBef>
              <a:spcAft>
                <a:spcPts val="0"/>
              </a:spcAft>
              <a:buSzPts val="8604"/>
              <a:buChar char="●"/>
              <a:defRPr sz="6949"/>
            </a:lvl4pPr>
            <a:lvl5pPr indent="-774924" lvl="4" marL="2286000" algn="ctr">
              <a:spcBef>
                <a:spcPts val="0"/>
              </a:spcBef>
              <a:spcAft>
                <a:spcPts val="0"/>
              </a:spcAft>
              <a:buSzPts val="8604"/>
              <a:buChar char="○"/>
              <a:defRPr sz="6949"/>
            </a:lvl5pPr>
            <a:lvl6pPr indent="-774924" lvl="5" marL="2743200" algn="ctr">
              <a:spcBef>
                <a:spcPts val="0"/>
              </a:spcBef>
              <a:spcAft>
                <a:spcPts val="0"/>
              </a:spcAft>
              <a:buSzPts val="8604"/>
              <a:buChar char="■"/>
              <a:defRPr sz="6949"/>
            </a:lvl6pPr>
            <a:lvl7pPr indent="-774924" lvl="6" marL="3200400" algn="ctr">
              <a:spcBef>
                <a:spcPts val="0"/>
              </a:spcBef>
              <a:spcAft>
                <a:spcPts val="0"/>
              </a:spcAft>
              <a:buSzPts val="8604"/>
              <a:buChar char="●"/>
              <a:defRPr sz="6949"/>
            </a:lvl7pPr>
            <a:lvl8pPr indent="-774924" lvl="7" marL="3657600" algn="ctr">
              <a:spcBef>
                <a:spcPts val="0"/>
              </a:spcBef>
              <a:spcAft>
                <a:spcPts val="0"/>
              </a:spcAft>
              <a:buSzPts val="8604"/>
              <a:buChar char="○"/>
              <a:defRPr sz="6949"/>
            </a:lvl8pPr>
            <a:lvl9pPr indent="-774924" lvl="8" marL="4114800" algn="ctr">
              <a:spcBef>
                <a:spcPts val="0"/>
              </a:spcBef>
              <a:spcAft>
                <a:spcPts val="0"/>
              </a:spcAft>
              <a:buSzPts val="8604"/>
              <a:buChar char="■"/>
              <a:defRPr sz="6949"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47445764" y="12052622"/>
            <a:ext cx="3072704" cy="1017208"/>
          </a:xfrm>
          <a:prstGeom prst="rect">
            <a:avLst/>
          </a:prstGeom>
        </p:spPr>
        <p:txBody>
          <a:bodyPr anchorCtr="0" anchor="ctr" bIns="561775" lIns="561775" spcFirstLastPara="1" rIns="561775" wrap="square" tIns="561775">
            <a:normAutofit fontScale="25000" lnSpcReduction="20000"/>
          </a:bodyPr>
          <a:lstStyle>
            <a:lvl1pPr lvl="0">
              <a:buNone/>
              <a:defRPr sz="4963"/>
            </a:lvl1pPr>
            <a:lvl2pPr lvl="1">
              <a:buNone/>
              <a:defRPr sz="4963"/>
            </a:lvl2pPr>
            <a:lvl3pPr lvl="2">
              <a:buNone/>
              <a:defRPr sz="4963"/>
            </a:lvl3pPr>
            <a:lvl4pPr lvl="3">
              <a:buNone/>
              <a:defRPr sz="4963"/>
            </a:lvl4pPr>
            <a:lvl5pPr lvl="4">
              <a:buNone/>
              <a:defRPr sz="4963"/>
            </a:lvl5pPr>
            <a:lvl6pPr lvl="5">
              <a:buNone/>
              <a:defRPr sz="4963"/>
            </a:lvl6pPr>
            <a:lvl7pPr lvl="6">
              <a:buNone/>
              <a:defRPr sz="4963"/>
            </a:lvl7pPr>
            <a:lvl8pPr lvl="7">
              <a:buNone/>
              <a:defRPr sz="4963"/>
            </a:lvl8pPr>
            <a:lvl9pPr lvl="8">
              <a:buNone/>
              <a:defRPr sz="496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47445764" y="12052622"/>
            <a:ext cx="3072704" cy="1017208"/>
          </a:xfrm>
          <a:prstGeom prst="rect">
            <a:avLst/>
          </a:prstGeom>
        </p:spPr>
        <p:txBody>
          <a:bodyPr anchorCtr="0" anchor="ctr" bIns="561775" lIns="561775" spcFirstLastPara="1" rIns="561775" wrap="square" tIns="561775">
            <a:normAutofit fontScale="25000" lnSpcReduction="20000"/>
          </a:bodyPr>
          <a:lstStyle>
            <a:lvl1pPr lvl="0">
              <a:buNone/>
              <a:defRPr sz="4963"/>
            </a:lvl1pPr>
            <a:lvl2pPr lvl="1">
              <a:buNone/>
              <a:defRPr sz="4963"/>
            </a:lvl2pPr>
            <a:lvl3pPr lvl="2">
              <a:buNone/>
              <a:defRPr sz="4963"/>
            </a:lvl3pPr>
            <a:lvl4pPr lvl="3">
              <a:buNone/>
              <a:defRPr sz="4963"/>
            </a:lvl4pPr>
            <a:lvl5pPr lvl="4">
              <a:buNone/>
              <a:defRPr sz="4963"/>
            </a:lvl5pPr>
            <a:lvl6pPr lvl="5">
              <a:buNone/>
              <a:defRPr sz="4963"/>
            </a:lvl6pPr>
            <a:lvl7pPr lvl="6">
              <a:buNone/>
              <a:defRPr sz="4963"/>
            </a:lvl7pPr>
            <a:lvl8pPr lvl="7">
              <a:buNone/>
              <a:defRPr sz="4963"/>
            </a:lvl8pPr>
            <a:lvl9pPr lvl="8">
              <a:buNone/>
              <a:defRPr sz="496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2" type="sldNum"/>
          </p:nvPr>
        </p:nvSpPr>
        <p:spPr>
          <a:xfrm>
            <a:off x="47445764" y="12052622"/>
            <a:ext cx="3072704" cy="1017208"/>
          </a:xfrm>
          <a:prstGeom prst="rect">
            <a:avLst/>
          </a:prstGeom>
        </p:spPr>
        <p:txBody>
          <a:bodyPr anchorCtr="0" anchor="ctr" bIns="561775" lIns="561775" spcFirstLastPara="1" rIns="561775" wrap="square" tIns="561775">
            <a:normAutofit fontScale="25000" lnSpcReduction="20000"/>
          </a:bodyPr>
          <a:lstStyle>
            <a:lvl1pPr lvl="0">
              <a:buNone/>
              <a:defRPr sz="4963"/>
            </a:lvl1pPr>
            <a:lvl2pPr lvl="1">
              <a:buNone/>
              <a:defRPr sz="4963"/>
            </a:lvl2pPr>
            <a:lvl3pPr lvl="2">
              <a:buNone/>
              <a:defRPr sz="4963"/>
            </a:lvl3pPr>
            <a:lvl4pPr lvl="3">
              <a:buNone/>
              <a:defRPr sz="4963"/>
            </a:lvl4pPr>
            <a:lvl5pPr lvl="4">
              <a:buNone/>
              <a:defRPr sz="4963"/>
            </a:lvl5pPr>
            <a:lvl6pPr lvl="5">
              <a:buNone/>
              <a:defRPr sz="4963"/>
            </a:lvl6pPr>
            <a:lvl7pPr lvl="6">
              <a:buNone/>
              <a:defRPr sz="4963"/>
            </a:lvl7pPr>
            <a:lvl8pPr lvl="7">
              <a:buNone/>
              <a:defRPr sz="4963"/>
            </a:lvl8pPr>
            <a:lvl9pPr lvl="8">
              <a:buNone/>
              <a:defRPr sz="496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51501" y="463099"/>
            <a:ext cx="2176457" cy="590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عنوان فقط (g3f53caaa25f_90_0)">
  <p:cSld name="عنوان فقط (g3f53caaa25f_90_0)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1745520" y="1150218"/>
            <a:ext cx="47715473" cy="1480258"/>
          </a:xfrm>
          <a:prstGeom prst="rect">
            <a:avLst/>
          </a:prstGeom>
        </p:spPr>
        <p:txBody>
          <a:bodyPr anchorCtr="0" anchor="t" bIns="561775" lIns="561775" spcFirstLastPara="1" rIns="561775" wrap="square" tIns="5617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1pPr>
            <a:lvl2pPr lvl="1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2pPr>
            <a:lvl3pPr lvl="2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3pPr>
            <a:lvl4pPr lvl="3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4pPr>
            <a:lvl5pPr lvl="4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5pPr>
            <a:lvl6pPr lvl="5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6pPr>
            <a:lvl7pPr lvl="6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7pPr>
            <a:lvl8pPr lvl="7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8pPr>
            <a:lvl9pPr lvl="8">
              <a:spcBef>
                <a:spcPts val="0"/>
              </a:spcBef>
              <a:spcAft>
                <a:spcPts val="0"/>
              </a:spcAft>
              <a:buSzPts val="17207"/>
              <a:buNone/>
              <a:defRPr sz="13898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47445764" y="12052622"/>
            <a:ext cx="3072704" cy="1017208"/>
          </a:xfrm>
          <a:prstGeom prst="rect">
            <a:avLst/>
          </a:prstGeom>
        </p:spPr>
        <p:txBody>
          <a:bodyPr anchorCtr="0" anchor="ctr" bIns="561775" lIns="561775" spcFirstLastPara="1" rIns="561775" wrap="square" tIns="561775">
            <a:normAutofit fontScale="25000" lnSpcReduction="20000"/>
          </a:bodyPr>
          <a:lstStyle>
            <a:lvl1pPr lvl="0">
              <a:buNone/>
              <a:defRPr sz="4963"/>
            </a:lvl1pPr>
            <a:lvl2pPr lvl="1">
              <a:buNone/>
              <a:defRPr sz="4963"/>
            </a:lvl2pPr>
            <a:lvl3pPr lvl="2">
              <a:buNone/>
              <a:defRPr sz="4963"/>
            </a:lvl3pPr>
            <a:lvl4pPr lvl="3">
              <a:buNone/>
              <a:defRPr sz="4963"/>
            </a:lvl4pPr>
            <a:lvl5pPr lvl="4">
              <a:buNone/>
              <a:defRPr sz="4963"/>
            </a:lvl5pPr>
            <a:lvl6pPr lvl="5">
              <a:buNone/>
              <a:defRPr sz="4963"/>
            </a:lvl6pPr>
            <a:lvl7pPr lvl="6">
              <a:buNone/>
              <a:defRPr sz="4963"/>
            </a:lvl7pPr>
            <a:lvl8pPr lvl="7">
              <a:buNone/>
              <a:defRPr sz="4963"/>
            </a:lvl8pPr>
            <a:lvl9pPr lvl="8">
              <a:buNone/>
              <a:defRPr sz="4963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212145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745520" y="1150218"/>
            <a:ext cx="47715473" cy="1480258"/>
          </a:xfrm>
          <a:prstGeom prst="rect">
            <a:avLst/>
          </a:prstGeom>
          <a:noFill/>
          <a:ln>
            <a:noFill/>
          </a:ln>
        </p:spPr>
        <p:txBody>
          <a:bodyPr anchorCtr="0" anchor="t" bIns="561775" lIns="561775" spcFirstLastPara="1" rIns="561775" wrap="square" tIns="5617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207"/>
              <a:buNone/>
              <a:defRPr sz="13898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207"/>
              <a:buNone/>
              <a:defRPr sz="13898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207"/>
              <a:buNone/>
              <a:defRPr sz="13898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207"/>
              <a:buNone/>
              <a:defRPr sz="13898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207"/>
              <a:buNone/>
              <a:defRPr sz="13898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207"/>
              <a:buNone/>
              <a:defRPr sz="13898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207"/>
              <a:buNone/>
              <a:defRPr sz="13898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207"/>
              <a:buNone/>
              <a:defRPr sz="13898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207"/>
              <a:buNone/>
              <a:defRPr sz="13898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745520" y="2978705"/>
            <a:ext cx="47715473" cy="8830177"/>
          </a:xfrm>
          <a:prstGeom prst="rect">
            <a:avLst/>
          </a:prstGeom>
          <a:noFill/>
          <a:ln>
            <a:noFill/>
          </a:ln>
        </p:spPr>
        <p:txBody>
          <a:bodyPr anchorCtr="0" anchor="t" bIns="561775" lIns="561775" spcFirstLastPara="1" rIns="561775" wrap="square" tIns="561775">
            <a:normAutofit/>
          </a:bodyPr>
          <a:lstStyle>
            <a:lvl1pPr indent="-931018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62"/>
              <a:buChar char="●"/>
              <a:defRPr sz="8935">
                <a:solidFill>
                  <a:schemeClr val="dk2"/>
                </a:solidFill>
              </a:defRPr>
            </a:lvl1pPr>
            <a:lvl2pPr indent="-774924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4"/>
              <a:buChar char="○"/>
              <a:defRPr sz="6949">
                <a:solidFill>
                  <a:schemeClr val="dk2"/>
                </a:solidFill>
              </a:defRPr>
            </a:lvl2pPr>
            <a:lvl3pPr indent="-774924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4"/>
              <a:buChar char="■"/>
              <a:defRPr sz="6949">
                <a:solidFill>
                  <a:schemeClr val="dk2"/>
                </a:solidFill>
              </a:defRPr>
            </a:lvl3pPr>
            <a:lvl4pPr indent="-774924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4"/>
              <a:buChar char="●"/>
              <a:defRPr sz="6949">
                <a:solidFill>
                  <a:schemeClr val="dk2"/>
                </a:solidFill>
              </a:defRPr>
            </a:lvl4pPr>
            <a:lvl5pPr indent="-774924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4"/>
              <a:buChar char="○"/>
              <a:defRPr sz="6949">
                <a:solidFill>
                  <a:schemeClr val="dk2"/>
                </a:solidFill>
              </a:defRPr>
            </a:lvl5pPr>
            <a:lvl6pPr indent="-774924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4"/>
              <a:buChar char="■"/>
              <a:defRPr sz="6949">
                <a:solidFill>
                  <a:schemeClr val="dk2"/>
                </a:solidFill>
              </a:defRPr>
            </a:lvl6pPr>
            <a:lvl7pPr indent="-774924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4"/>
              <a:buChar char="●"/>
              <a:defRPr sz="6949">
                <a:solidFill>
                  <a:schemeClr val="dk2"/>
                </a:solidFill>
              </a:defRPr>
            </a:lvl7pPr>
            <a:lvl8pPr indent="-774924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4"/>
              <a:buChar char="○"/>
              <a:defRPr sz="6949">
                <a:solidFill>
                  <a:schemeClr val="dk2"/>
                </a:solidFill>
              </a:defRPr>
            </a:lvl8pPr>
            <a:lvl9pPr indent="-774924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4"/>
              <a:buChar char="■"/>
              <a:defRPr sz="6949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7445764" y="12052622"/>
            <a:ext cx="3072704" cy="1017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61775" lIns="561775" spcFirstLastPara="1" rIns="561775" wrap="square" tIns="561775">
            <a:normAutofit fontScale="25000" lnSpcReduction="20000"/>
          </a:bodyPr>
          <a:lstStyle>
            <a:lvl1pPr lvl="0" algn="r">
              <a:buNone/>
              <a:defRPr sz="4963">
                <a:solidFill>
                  <a:schemeClr val="dk2"/>
                </a:solidFill>
              </a:defRPr>
            </a:lvl1pPr>
            <a:lvl2pPr lvl="1" algn="r">
              <a:buNone/>
              <a:defRPr sz="4963">
                <a:solidFill>
                  <a:schemeClr val="dk2"/>
                </a:solidFill>
              </a:defRPr>
            </a:lvl2pPr>
            <a:lvl3pPr lvl="2" algn="r">
              <a:buNone/>
              <a:defRPr sz="4963">
                <a:solidFill>
                  <a:schemeClr val="dk2"/>
                </a:solidFill>
              </a:defRPr>
            </a:lvl3pPr>
            <a:lvl4pPr lvl="3" algn="r">
              <a:buNone/>
              <a:defRPr sz="4963">
                <a:solidFill>
                  <a:schemeClr val="dk2"/>
                </a:solidFill>
              </a:defRPr>
            </a:lvl4pPr>
            <a:lvl5pPr lvl="4" algn="r">
              <a:buNone/>
              <a:defRPr sz="4963">
                <a:solidFill>
                  <a:schemeClr val="dk2"/>
                </a:solidFill>
              </a:defRPr>
            </a:lvl5pPr>
            <a:lvl6pPr lvl="5" algn="r">
              <a:buNone/>
              <a:defRPr sz="4963">
                <a:solidFill>
                  <a:schemeClr val="dk2"/>
                </a:solidFill>
              </a:defRPr>
            </a:lvl6pPr>
            <a:lvl7pPr lvl="6" algn="r">
              <a:buNone/>
              <a:defRPr sz="4963">
                <a:solidFill>
                  <a:schemeClr val="dk2"/>
                </a:solidFill>
              </a:defRPr>
            </a:lvl7pPr>
            <a:lvl8pPr lvl="7" algn="r">
              <a:buNone/>
              <a:defRPr sz="4963">
                <a:solidFill>
                  <a:schemeClr val="dk2"/>
                </a:solidFill>
              </a:defRPr>
            </a:lvl8pPr>
            <a:lvl9pPr lvl="8" algn="r">
              <a:buNone/>
              <a:defRPr sz="4963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  <p:pic>
        <p:nvPicPr>
          <p:cNvPr id="9" name="Google Shape;9;p1" title="خلفيات القالب الجديد-07.png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0"/>
            <a:ext cx="23633731" cy="1329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" title="Bg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23633731" cy="13293974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131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g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idx="4294967295" type="title"/>
          </p:nvPr>
        </p:nvSpPr>
        <p:spPr>
          <a:xfrm>
            <a:off x="10961881" y="5709168"/>
            <a:ext cx="29282400" cy="3881527"/>
          </a:xfrm>
          <a:prstGeom prst="rect">
            <a:avLst/>
          </a:prstGeom>
        </p:spPr>
        <p:txBody>
          <a:bodyPr anchorCtr="0" anchor="t" bIns="764875" lIns="764875" spcFirstLastPara="1" rIns="764875" wrap="square" tIns="764875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8283"/>
              <a:buNone/>
            </a:pPr>
            <a:r>
              <a:rPr b="1" lang="ar" sz="20364">
                <a:solidFill>
                  <a:schemeClr val="lt1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البصيرة · Al-Baseera</a:t>
            </a:r>
            <a:endParaRPr b="1" sz="20364">
              <a:solidFill>
                <a:schemeClr val="lt1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sp>
        <p:nvSpPr>
          <p:cNvPr id="64" name="Google Shape;64;p15"/>
          <p:cNvSpPr txBox="1"/>
          <p:nvPr>
            <p:ph idx="4294967295" type="title"/>
          </p:nvPr>
        </p:nvSpPr>
        <p:spPr>
          <a:xfrm>
            <a:off x="23363898" y="3360420"/>
            <a:ext cx="16880608" cy="1887335"/>
          </a:xfrm>
          <a:prstGeom prst="rect">
            <a:avLst/>
          </a:prstGeom>
        </p:spPr>
        <p:txBody>
          <a:bodyPr anchorCtr="0" anchor="t" bIns="764875" lIns="764875" spcFirstLastPara="1" rIns="764875" wrap="square" tIns="764875">
            <a:normAutofit fontScale="90000"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2382"/>
              <a:buFont typeface="Arial"/>
              <a:buNone/>
            </a:pPr>
            <a:r>
              <a:rPr b="1" lang="ar" sz="10271">
                <a:solidFill>
                  <a:srgbClr val="C36C4F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الذكاء الاصطناعي التوليدي للتقنية المالية</a:t>
            </a:r>
            <a:endParaRPr b="1" sz="10271">
              <a:solidFill>
                <a:srgbClr val="C36C4F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5548" y="1729037"/>
            <a:ext cx="4972403" cy="976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57346" y="993968"/>
            <a:ext cx="3996906" cy="2446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67342" y="1633519"/>
            <a:ext cx="3076114" cy="1167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/>
        </p:nvSpPr>
        <p:spPr>
          <a:xfrm>
            <a:off x="34539362" y="3800677"/>
            <a:ext cx="9739073" cy="1105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500" lIns="625500" spcFirstLastPara="1" rIns="625500" wrap="square" tIns="6255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ar" sz="5815">
                <a:solidFill>
                  <a:schemeClr val="lt1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أعضاء الفريق</a:t>
            </a:r>
            <a:endParaRPr sz="5815">
              <a:solidFill>
                <a:schemeClr val="lt1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sp>
        <p:nvSpPr>
          <p:cNvPr id="73" name="Google Shape;73;p16"/>
          <p:cNvSpPr/>
          <p:nvPr/>
        </p:nvSpPr>
        <p:spPr>
          <a:xfrm>
            <a:off x="44749648" y="3800677"/>
            <a:ext cx="2365408" cy="1105650"/>
          </a:xfrm>
          <a:prstGeom prst="roundRect">
            <a:avLst>
              <a:gd fmla="val 18808" name="adj"/>
            </a:avLst>
          </a:prstGeom>
          <a:solidFill>
            <a:srgbClr val="A99FE3"/>
          </a:solidFill>
          <a:ln>
            <a:noFill/>
          </a:ln>
        </p:spPr>
        <p:txBody>
          <a:bodyPr anchorCtr="0" anchor="ctr" bIns="625500" lIns="0" spcFirstLastPara="1" rIns="0" wrap="square" tIns="6255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73"/>
              <a:buFont typeface="Arial"/>
              <a:buNone/>
            </a:pPr>
            <a:r>
              <a:rPr b="1" i="0" lang="ar" sz="7184" u="none" cap="none" strike="noStrike">
                <a:solidFill>
                  <a:schemeClr val="lt1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01</a:t>
            </a:r>
            <a:endParaRPr b="1" i="0" sz="7184" u="none" cap="none" strike="noStrike">
              <a:solidFill>
                <a:schemeClr val="lt1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sp>
        <p:nvSpPr>
          <p:cNvPr id="74" name="Google Shape;74;p16"/>
          <p:cNvSpPr txBox="1"/>
          <p:nvPr/>
        </p:nvSpPr>
        <p:spPr>
          <a:xfrm>
            <a:off x="34539362" y="5698591"/>
            <a:ext cx="9739073" cy="1105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500" lIns="625500" spcFirstLastPara="1" rIns="625500" wrap="square" tIns="6255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ar" sz="5815">
                <a:solidFill>
                  <a:schemeClr val="lt1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المشكلة وحلّها</a:t>
            </a:r>
            <a:endParaRPr sz="5815">
              <a:solidFill>
                <a:schemeClr val="lt1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sp>
        <p:nvSpPr>
          <p:cNvPr id="75" name="Google Shape;75;p16"/>
          <p:cNvSpPr/>
          <p:nvPr/>
        </p:nvSpPr>
        <p:spPr>
          <a:xfrm>
            <a:off x="44749648" y="5698591"/>
            <a:ext cx="2365408" cy="1105650"/>
          </a:xfrm>
          <a:prstGeom prst="roundRect">
            <a:avLst>
              <a:gd fmla="val 18808" name="adj"/>
            </a:avLst>
          </a:prstGeom>
          <a:solidFill>
            <a:srgbClr val="A99FE3"/>
          </a:solidFill>
          <a:ln>
            <a:noFill/>
          </a:ln>
        </p:spPr>
        <p:txBody>
          <a:bodyPr anchorCtr="0" anchor="ctr" bIns="625500" lIns="0" spcFirstLastPara="1" rIns="0" wrap="square" tIns="6255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47"/>
              <a:buFont typeface="Arial"/>
              <a:buNone/>
            </a:pPr>
            <a:r>
              <a:rPr b="1" i="0" lang="ar" sz="7184" u="none" cap="none" strike="noStrike">
                <a:solidFill>
                  <a:schemeClr val="lt1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02</a:t>
            </a:r>
            <a:endParaRPr b="1" i="0" sz="7184" u="none" cap="none" strike="noStrike">
              <a:solidFill>
                <a:schemeClr val="lt1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sp>
        <p:nvSpPr>
          <p:cNvPr id="76" name="Google Shape;76;p16"/>
          <p:cNvSpPr txBox="1"/>
          <p:nvPr/>
        </p:nvSpPr>
        <p:spPr>
          <a:xfrm>
            <a:off x="34554176" y="7671753"/>
            <a:ext cx="9739073" cy="1105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500" lIns="625500" spcFirstLastPara="1" rIns="625500" wrap="square" tIns="6255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ar" sz="5815">
                <a:solidFill>
                  <a:schemeClr val="lt1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وصف ومواءمة الفكرة للمسار</a:t>
            </a:r>
            <a:endParaRPr sz="5815">
              <a:solidFill>
                <a:schemeClr val="lt1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sp>
        <p:nvSpPr>
          <p:cNvPr id="77" name="Google Shape;77;p16"/>
          <p:cNvSpPr/>
          <p:nvPr/>
        </p:nvSpPr>
        <p:spPr>
          <a:xfrm>
            <a:off x="44749648" y="7671753"/>
            <a:ext cx="2365408" cy="1105650"/>
          </a:xfrm>
          <a:prstGeom prst="roundRect">
            <a:avLst>
              <a:gd fmla="val 18808" name="adj"/>
            </a:avLst>
          </a:prstGeom>
          <a:solidFill>
            <a:srgbClr val="A99FE3"/>
          </a:solidFill>
          <a:ln>
            <a:noFill/>
          </a:ln>
        </p:spPr>
        <p:txBody>
          <a:bodyPr anchorCtr="0" anchor="ctr" bIns="625500" lIns="0" spcFirstLastPara="1" rIns="0" wrap="square" tIns="6255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47"/>
              <a:buFont typeface="Arial"/>
              <a:buNone/>
            </a:pPr>
            <a:r>
              <a:rPr b="1" i="0" lang="ar" sz="7184" u="none" cap="none" strike="noStrike">
                <a:solidFill>
                  <a:schemeClr val="lt1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03</a:t>
            </a:r>
            <a:endParaRPr b="1" i="0" sz="7184" u="none" cap="none" strike="noStrike">
              <a:solidFill>
                <a:schemeClr val="lt1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34539362" y="9569667"/>
            <a:ext cx="9739073" cy="1105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500" lIns="625500" spcFirstLastPara="1" rIns="625500" wrap="square" tIns="6255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ar" sz="5815">
                <a:solidFill>
                  <a:schemeClr val="lt1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البيانات المستخدمة وتوفيرها</a:t>
            </a:r>
            <a:endParaRPr sz="5815">
              <a:solidFill>
                <a:schemeClr val="lt1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44749648" y="9569667"/>
            <a:ext cx="2365408" cy="1105650"/>
          </a:xfrm>
          <a:prstGeom prst="roundRect">
            <a:avLst>
              <a:gd fmla="val 18808" name="adj"/>
            </a:avLst>
          </a:prstGeom>
          <a:solidFill>
            <a:srgbClr val="A99FE3"/>
          </a:solidFill>
          <a:ln>
            <a:noFill/>
          </a:ln>
        </p:spPr>
        <p:txBody>
          <a:bodyPr anchorCtr="0" anchor="ctr" bIns="625500" lIns="0" spcFirstLastPara="1" rIns="0" wrap="square" tIns="6255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47"/>
              <a:buFont typeface="Arial"/>
              <a:buNone/>
            </a:pPr>
            <a:r>
              <a:rPr b="1" i="0" lang="ar" sz="7184" u="none" cap="none" strike="noStrike">
                <a:solidFill>
                  <a:schemeClr val="lt1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04</a:t>
            </a:r>
            <a:endParaRPr b="1" i="0" sz="7184" u="none" cap="none" strike="noStrike">
              <a:solidFill>
                <a:schemeClr val="lt1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12938780" y="3800697"/>
            <a:ext cx="13391377" cy="1105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500" lIns="625500" spcFirstLastPara="1" rIns="625500" wrap="square" tIns="6255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ar" sz="5815">
                <a:solidFill>
                  <a:schemeClr val="lt1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التقنيات المستخدمة</a:t>
            </a:r>
            <a:endParaRPr sz="5815">
              <a:solidFill>
                <a:schemeClr val="lt1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sp>
        <p:nvSpPr>
          <p:cNvPr id="81" name="Google Shape;81;p16"/>
          <p:cNvSpPr/>
          <p:nvPr/>
        </p:nvSpPr>
        <p:spPr>
          <a:xfrm>
            <a:off x="26803468" y="3800677"/>
            <a:ext cx="2365408" cy="1105650"/>
          </a:xfrm>
          <a:prstGeom prst="roundRect">
            <a:avLst>
              <a:gd fmla="val 18808" name="adj"/>
            </a:avLst>
          </a:prstGeom>
          <a:solidFill>
            <a:srgbClr val="A99FE3"/>
          </a:solidFill>
          <a:ln>
            <a:noFill/>
          </a:ln>
        </p:spPr>
        <p:txBody>
          <a:bodyPr anchorCtr="0" anchor="ctr" bIns="625500" lIns="0" spcFirstLastPara="1" rIns="0" wrap="square" tIns="6255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47"/>
              <a:buFont typeface="Arial"/>
              <a:buNone/>
            </a:pPr>
            <a:r>
              <a:rPr b="1" i="0" lang="ar" sz="7184" u="none" cap="none" strike="noStrike">
                <a:solidFill>
                  <a:schemeClr val="lt1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05</a:t>
            </a:r>
            <a:endParaRPr b="1" i="0" sz="7184" u="none" cap="none" strike="noStrike">
              <a:solidFill>
                <a:schemeClr val="lt1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12940004" y="5698580"/>
            <a:ext cx="13391377" cy="1105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500" lIns="625500" spcFirstLastPara="1" rIns="625500" wrap="square" tIns="6255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ar" sz="5815">
                <a:solidFill>
                  <a:schemeClr val="lt1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الاختبار والتحقق</a:t>
            </a:r>
            <a:endParaRPr sz="5815">
              <a:solidFill>
                <a:schemeClr val="lt1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26803468" y="5698591"/>
            <a:ext cx="2365408" cy="1105650"/>
          </a:xfrm>
          <a:prstGeom prst="roundRect">
            <a:avLst>
              <a:gd fmla="val 18808" name="adj"/>
            </a:avLst>
          </a:prstGeom>
          <a:solidFill>
            <a:srgbClr val="A99FE3"/>
          </a:solidFill>
          <a:ln>
            <a:noFill/>
          </a:ln>
        </p:spPr>
        <p:txBody>
          <a:bodyPr anchorCtr="0" anchor="ctr" bIns="625500" lIns="0" spcFirstLastPara="1" rIns="0" wrap="square" tIns="6255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47"/>
              <a:buFont typeface="Arial"/>
              <a:buNone/>
            </a:pPr>
            <a:r>
              <a:rPr b="1" i="0" lang="ar" sz="7184" u="none" cap="none" strike="noStrike">
                <a:solidFill>
                  <a:schemeClr val="lt1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06</a:t>
            </a:r>
            <a:endParaRPr b="1" i="0" sz="7184" u="none" cap="none" strike="noStrike">
              <a:solidFill>
                <a:schemeClr val="lt1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12942903" y="7671753"/>
            <a:ext cx="13391377" cy="1105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500" lIns="625500" spcFirstLastPara="1" rIns="625500" wrap="square" tIns="6255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ar" sz="5815">
                <a:solidFill>
                  <a:schemeClr val="lt1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العرض التوضيحي والخطط المستقبلية</a:t>
            </a:r>
            <a:endParaRPr sz="5815">
              <a:solidFill>
                <a:schemeClr val="lt1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sp>
        <p:nvSpPr>
          <p:cNvPr id="85" name="Google Shape;85;p16"/>
          <p:cNvSpPr/>
          <p:nvPr/>
        </p:nvSpPr>
        <p:spPr>
          <a:xfrm>
            <a:off x="26803468" y="7671753"/>
            <a:ext cx="2365408" cy="1105650"/>
          </a:xfrm>
          <a:prstGeom prst="roundRect">
            <a:avLst>
              <a:gd fmla="val 18808" name="adj"/>
            </a:avLst>
          </a:prstGeom>
          <a:solidFill>
            <a:srgbClr val="A99FE3"/>
          </a:solidFill>
          <a:ln>
            <a:noFill/>
          </a:ln>
        </p:spPr>
        <p:txBody>
          <a:bodyPr anchorCtr="0" anchor="ctr" bIns="625500" lIns="0" spcFirstLastPara="1" rIns="0" wrap="square" tIns="6255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47"/>
              <a:buFont typeface="Arial"/>
              <a:buNone/>
            </a:pPr>
            <a:r>
              <a:rPr b="1" i="0" lang="ar" sz="7184" u="none" cap="none" strike="noStrike">
                <a:solidFill>
                  <a:schemeClr val="lt1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07</a:t>
            </a:r>
            <a:endParaRPr b="1" i="0" sz="7184" u="none" cap="none" strike="noStrike">
              <a:solidFill>
                <a:schemeClr val="lt1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28668858" y="1568671"/>
            <a:ext cx="18631281" cy="1315731"/>
          </a:xfrm>
          <a:prstGeom prst="rect">
            <a:avLst/>
          </a:prstGeom>
          <a:noFill/>
          <a:ln>
            <a:noFill/>
          </a:ln>
        </p:spPr>
        <p:txBody>
          <a:bodyPr anchorCtr="0" anchor="t" bIns="535175" lIns="535175" spcFirstLastPara="1" rIns="535175" wrap="square" tIns="535175">
            <a:noAutofit/>
          </a:bodyPr>
          <a:lstStyle/>
          <a:p>
            <a:pPr indent="0" lvl="0" marL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ar" sz="7754">
                <a:solidFill>
                  <a:srgbClr val="C36C4F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المحتويات</a:t>
            </a:r>
            <a:endParaRPr sz="7754">
              <a:solidFill>
                <a:srgbClr val="C36C4F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/>
        </p:nvSpPr>
        <p:spPr>
          <a:xfrm>
            <a:off x="5208404" y="2105525"/>
            <a:ext cx="40788623" cy="2869165"/>
          </a:xfrm>
          <a:prstGeom prst="rect">
            <a:avLst/>
          </a:prstGeom>
          <a:noFill/>
          <a:ln>
            <a:noFill/>
          </a:ln>
        </p:spPr>
        <p:txBody>
          <a:bodyPr anchorCtr="0" anchor="t" bIns="597200" lIns="597200" spcFirstLastPara="1" rIns="597200" wrap="square" tIns="5972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ar" sz="14771">
                <a:solidFill>
                  <a:srgbClr val="C36C4F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أعضاء الفريق</a:t>
            </a:r>
            <a:endParaRPr sz="14771">
              <a:solidFill>
                <a:srgbClr val="C36C4F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sp>
        <p:nvSpPr>
          <p:cNvPr id="92" name="Google Shape;92;p17"/>
          <p:cNvSpPr/>
          <p:nvPr/>
        </p:nvSpPr>
        <p:spPr>
          <a:xfrm>
            <a:off x="30945406" y="6109486"/>
            <a:ext cx="1823365" cy="1594385"/>
          </a:xfrm>
          <a:prstGeom prst="roundRect">
            <a:avLst>
              <a:gd fmla="val 18808" name="adj"/>
            </a:avLst>
          </a:prstGeom>
          <a:solidFill>
            <a:srgbClr val="A99FE3"/>
          </a:solidFill>
          <a:ln>
            <a:noFill/>
          </a:ln>
        </p:spPr>
        <p:txBody>
          <a:bodyPr anchorCtr="0" anchor="ctr" bIns="472875" lIns="0" spcFirstLastPara="1" rIns="0" wrap="square" tIns="472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684">
              <a:solidFill>
                <a:srgbClr val="F3F3F3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29468298" y="7716590"/>
            <a:ext cx="4784365" cy="1908173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825" lIns="356825" spcFirstLastPara="1" rIns="356825" wrap="square" tIns="356825">
            <a:noAutofit/>
          </a:bodyPr>
          <a:lstStyle/>
          <a:p>
            <a:pPr indent="0" lvl="0" marL="0" rtl="1" algn="ctr">
              <a:lnSpc>
                <a:spcPct val="200000"/>
              </a:lnSpc>
              <a:spcBef>
                <a:spcPts val="0"/>
              </a:spcBef>
              <a:spcAft>
                <a:spcPts val="1853"/>
              </a:spcAft>
              <a:buNone/>
            </a:pPr>
            <a:r>
              <a:rPr lang="ar" sz="5528">
                <a:solidFill>
                  <a:srgbClr val="FFFFFF"/>
                </a:solidFill>
                <a:latin typeface="IBM Plex Sans Arabic Medium"/>
                <a:ea typeface="IBM Plex Sans Arabic Medium"/>
                <a:cs typeface="IBM Plex Sans Arabic Medium"/>
                <a:sym typeface="IBM Plex Sans Arabic Medium"/>
              </a:rPr>
              <a:t>مالك الحازمي</a:t>
            </a:r>
            <a:endParaRPr sz="5528">
              <a:solidFill>
                <a:srgbClr val="FFFFFF"/>
              </a:solidFill>
              <a:latin typeface="IBM Plex Sans Arabic Medium"/>
              <a:ea typeface="IBM Plex Sans Arabic Medium"/>
              <a:cs typeface="IBM Plex Sans Arabic Medium"/>
              <a:sym typeface="IBM Plex Sans Arabic Medium"/>
            </a:endParaRPr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62394" y="6365477"/>
            <a:ext cx="711297" cy="108227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7"/>
          <p:cNvSpPr txBox="1"/>
          <p:nvPr/>
        </p:nvSpPr>
        <p:spPr>
          <a:xfrm>
            <a:off x="16912883" y="7716590"/>
            <a:ext cx="4784365" cy="1908173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825" lIns="356825" spcFirstLastPara="1" rIns="356825" wrap="square" tIns="356825">
            <a:noAutofit/>
          </a:bodyPr>
          <a:lstStyle/>
          <a:p>
            <a:pPr indent="0" lvl="0" marL="0" rtl="1" algn="ctr">
              <a:lnSpc>
                <a:spcPct val="200000"/>
              </a:lnSpc>
              <a:spcBef>
                <a:spcPts val="0"/>
              </a:spcBef>
              <a:spcAft>
                <a:spcPts val="1853"/>
              </a:spcAft>
              <a:buNone/>
            </a:pPr>
            <a:r>
              <a:rPr lang="ar" sz="5528">
                <a:solidFill>
                  <a:srgbClr val="FFFFFF"/>
                </a:solidFill>
                <a:latin typeface="IBM Plex Sans Arabic Medium"/>
                <a:ea typeface="IBM Plex Sans Arabic Medium"/>
                <a:cs typeface="IBM Plex Sans Arabic Medium"/>
                <a:sym typeface="IBM Plex Sans Arabic Medium"/>
              </a:rPr>
              <a:t>محمد الحازمي</a:t>
            </a:r>
            <a:endParaRPr sz="5528">
              <a:solidFill>
                <a:srgbClr val="FFFFFF"/>
              </a:solidFill>
              <a:latin typeface="IBM Plex Sans Arabic Medium"/>
              <a:ea typeface="IBM Plex Sans Arabic Medium"/>
              <a:cs typeface="IBM Plex Sans Arabic Medium"/>
              <a:sym typeface="IBM Plex Sans Arabic Medium"/>
            </a:endParaRPr>
          </a:p>
        </p:txBody>
      </p:sp>
      <p:sp>
        <p:nvSpPr>
          <p:cNvPr id="98" name="Google Shape;98;p17"/>
          <p:cNvSpPr/>
          <p:nvPr/>
        </p:nvSpPr>
        <p:spPr>
          <a:xfrm>
            <a:off x="18389991" y="6109486"/>
            <a:ext cx="1823365" cy="1594385"/>
          </a:xfrm>
          <a:prstGeom prst="roundRect">
            <a:avLst>
              <a:gd fmla="val 18808" name="adj"/>
            </a:avLst>
          </a:prstGeom>
          <a:solidFill>
            <a:srgbClr val="A99FE3"/>
          </a:solidFill>
          <a:ln>
            <a:noFill/>
          </a:ln>
        </p:spPr>
        <p:txBody>
          <a:bodyPr anchorCtr="0" anchor="ctr" bIns="472875" lIns="0" spcFirstLastPara="1" rIns="0" wrap="square" tIns="472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684">
              <a:solidFill>
                <a:srgbClr val="F3F3F3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pic>
        <p:nvPicPr>
          <p:cNvPr id="99" name="Google Shape;9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06978" y="6365477"/>
            <a:ext cx="711297" cy="1082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8" title="B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57785" y="0"/>
            <a:ext cx="52968140" cy="1329396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8"/>
          <p:cNvSpPr txBox="1"/>
          <p:nvPr/>
        </p:nvSpPr>
        <p:spPr>
          <a:xfrm>
            <a:off x="26541779" y="1384788"/>
            <a:ext cx="19233173" cy="169251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476250" wrap="square" tIns="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ar" sz="8885">
                <a:solidFill>
                  <a:srgbClr val="C36C4F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المشكلة وحلّها</a:t>
            </a:r>
            <a:endParaRPr b="1" i="0" sz="8885">
              <a:solidFill>
                <a:srgbClr val="C36C4F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pic>
        <p:nvPicPr>
          <p:cNvPr id="110" name="Picture 109" descr="s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4215" y="3360420"/>
            <a:ext cx="45295507" cy="93722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/>
        </p:nvSpPr>
        <p:spPr>
          <a:xfrm>
            <a:off x="4267200" y="1230923"/>
            <a:ext cx="42672081" cy="1723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" sz="12866">
                <a:solidFill>
                  <a:srgbClr val="C36C4F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وصف ومواءمة الفكرة للمسار</a:t>
            </a:r>
            <a:endParaRPr b="1" sz="12866">
              <a:solidFill>
                <a:srgbClr val="C36C4F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pic>
        <p:nvPicPr>
          <p:cNvPr id="121" name="Picture 120" descr="s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215" y="3360420"/>
            <a:ext cx="45295507" cy="93722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/>
          <p:nvPr/>
        </p:nvSpPr>
        <p:spPr>
          <a:xfrm>
            <a:off x="4267200" y="1230923"/>
            <a:ext cx="42672081" cy="147710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" sz="12866">
                <a:solidFill>
                  <a:srgbClr val="C36C4F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البيانات المستخدمة</a:t>
            </a:r>
            <a:endParaRPr b="1" sz="12866">
              <a:solidFill>
                <a:srgbClr val="C36C4F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pic>
        <p:nvPicPr>
          <p:cNvPr id="135" name="Picture 134" descr="s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215" y="3360420"/>
            <a:ext cx="45295507" cy="937224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21"/>
          <p:cNvGrpSpPr/>
          <p:nvPr/>
        </p:nvGrpSpPr>
        <p:grpSpPr>
          <a:xfrm>
            <a:off x="4267180" y="1230923"/>
            <a:ext cx="42671795" cy="1477108"/>
            <a:chOff x="615462" y="384663"/>
            <a:chExt cx="6154615" cy="461596"/>
          </a:xfrm>
        </p:grpSpPr>
        <p:sp>
          <p:nvSpPr>
            <p:cNvPr id="147" name="Google Shape;147;p21"/>
            <p:cNvSpPr/>
            <p:nvPr/>
          </p:nvSpPr>
          <p:spPr>
            <a:xfrm>
              <a:off x="615462" y="384663"/>
              <a:ext cx="6154615" cy="461596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21"/>
            <p:cNvSpPr txBox="1"/>
            <p:nvPr/>
          </p:nvSpPr>
          <p:spPr>
            <a:xfrm>
              <a:off x="615462" y="384663"/>
              <a:ext cx="6154615" cy="4615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ar" sz="12866">
                  <a:solidFill>
                    <a:srgbClr val="C36C4F"/>
                  </a:solidFill>
                  <a:latin typeface="IBM Plex Sans Arabic"/>
                  <a:ea typeface="IBM Plex Sans Arabic"/>
                  <a:cs typeface="IBM Plex Sans Arabic"/>
                  <a:sym typeface="IBM Plex Sans Arabic"/>
                </a:rPr>
                <a:t>كيفية توفير البيانات واستخدامها</a:t>
              </a:r>
              <a:endParaRPr b="1" sz="12866">
                <a:solidFill>
                  <a:srgbClr val="C36C4F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endParaRPr>
            </a:p>
          </p:txBody>
        </p:sp>
      </p:grpSp>
      <p:pic>
        <p:nvPicPr>
          <p:cNvPr id="149" name="Picture 148" descr="s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215" y="3360420"/>
            <a:ext cx="45295507" cy="937224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2"/>
          <p:cNvSpPr txBox="1"/>
          <p:nvPr/>
        </p:nvSpPr>
        <p:spPr>
          <a:xfrm>
            <a:off x="4267200" y="1230923"/>
            <a:ext cx="42672081" cy="147710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" sz="12866">
                <a:solidFill>
                  <a:srgbClr val="C36C4F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التقنيات المستخدمة</a:t>
            </a:r>
            <a:endParaRPr b="1" sz="12866">
              <a:solidFill>
                <a:srgbClr val="C36C4F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pic>
        <p:nvPicPr>
          <p:cNvPr id="160" name="Picture 159" descr="s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215" y="3360420"/>
            <a:ext cx="45295507" cy="93722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 txBox="1"/>
          <p:nvPr/>
        </p:nvSpPr>
        <p:spPr>
          <a:xfrm>
            <a:off x="4267200" y="1230923"/>
            <a:ext cx="42672081" cy="147710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" sz="12866">
                <a:solidFill>
                  <a:srgbClr val="C36C4F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الاختبار والتحقق</a:t>
            </a:r>
            <a:endParaRPr b="1" sz="12866">
              <a:solidFill>
                <a:srgbClr val="C36C4F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pic>
        <p:nvPicPr>
          <p:cNvPr id="175" name="Picture 174" descr="s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215" y="3360420"/>
            <a:ext cx="45295507" cy="937224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4"/>
          <p:cNvSpPr txBox="1"/>
          <p:nvPr/>
        </p:nvSpPr>
        <p:spPr>
          <a:xfrm>
            <a:off x="3200400" y="1230923"/>
            <a:ext cx="44805600" cy="147710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" sz="12866">
                <a:solidFill>
                  <a:srgbClr val="C36C4F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العرض التوضيحي — لقطات حية من التطبيق</a:t>
            </a:r>
            <a:endParaRPr b="1" sz="12866">
              <a:solidFill>
                <a:srgbClr val="C36C4F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pic>
        <p:nvPicPr>
          <p:cNvPr id="182" name="Picture 181" descr="s10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4215" y="3360420"/>
            <a:ext cx="45295507" cy="937224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"/>
          <p:cNvSpPr txBox="1"/>
          <p:nvPr/>
        </p:nvSpPr>
        <p:spPr>
          <a:xfrm>
            <a:off x="3200400" y="1230923"/>
            <a:ext cx="44805600" cy="147710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" sz="12866">
                <a:solidFill>
                  <a:srgbClr val="C36C4F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التحديات والخطط المستقبلية</a:t>
            </a:r>
            <a:endParaRPr b="1" sz="12866">
              <a:solidFill>
                <a:srgbClr val="C36C4F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pic>
        <p:nvPicPr>
          <p:cNvPr id="194" name="Picture 193" descr="s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215" y="3360420"/>
            <a:ext cx="45295507" cy="937224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6"/>
          <p:cNvSpPr txBox="1"/>
          <p:nvPr/>
        </p:nvSpPr>
        <p:spPr>
          <a:xfrm>
            <a:off x="31070060" y="5766148"/>
            <a:ext cx="17147873" cy="1761577"/>
          </a:xfrm>
          <a:prstGeom prst="rect">
            <a:avLst/>
          </a:prstGeom>
          <a:noFill/>
          <a:ln>
            <a:noFill/>
          </a:ln>
        </p:spPr>
        <p:txBody>
          <a:bodyPr anchorCtr="0" anchor="b" bIns="520100" lIns="520100" spcFirstLastPara="1" rIns="520100" wrap="square" tIns="520100">
            <a:normAutofit fontScale="40000" lnSpcReduction="2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" sz="18380">
                <a:solidFill>
                  <a:srgbClr val="FFFFFF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شــــــكــــرًا لكــــــم</a:t>
            </a:r>
            <a:endParaRPr b="1" sz="18380">
              <a:solidFill>
                <a:srgbClr val="FFFFFF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sp>
        <p:nvSpPr>
          <p:cNvPr id="205" name="Google Shape;205;p26"/>
          <p:cNvSpPr txBox="1"/>
          <p:nvPr/>
        </p:nvSpPr>
        <p:spPr>
          <a:xfrm>
            <a:off x="23329880" y="7418040"/>
            <a:ext cx="24887423" cy="1490192"/>
          </a:xfrm>
          <a:prstGeom prst="rect">
            <a:avLst/>
          </a:prstGeom>
          <a:noFill/>
          <a:ln>
            <a:noFill/>
          </a:ln>
        </p:spPr>
        <p:txBody>
          <a:bodyPr anchorCtr="0" anchor="t" bIns="520100" lIns="520100" spcFirstLastPara="1" rIns="520100" wrap="square" tIns="520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" sz="13325">
                <a:solidFill>
                  <a:srgbClr val="FFFFFF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THANK YOU</a:t>
            </a:r>
            <a:endParaRPr b="1" sz="13325">
              <a:solidFill>
                <a:srgbClr val="FFFFFF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pic>
        <p:nvPicPr>
          <p:cNvPr id="206" name="Google Shape;20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5548" y="1729037"/>
            <a:ext cx="4972403" cy="976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57346" y="993968"/>
            <a:ext cx="3996906" cy="2446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67342" y="1633519"/>
            <a:ext cx="3076114" cy="1167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Picture 20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78308" y="4874455"/>
            <a:ext cx="3840480" cy="3840480"/>
          </a:xfrm>
          <a:prstGeom prst="rect">
            <a:avLst/>
          </a:prstGeom>
        </p:spPr>
      </p:pic>
      <p:sp>
        <p:nvSpPr>
          <p:cNvPr id="210" name="TextBox 209"/>
          <p:cNvSpPr txBox="1"/>
          <p:nvPr/>
        </p:nvSpPr>
        <p:spPr>
          <a:xfrm>
            <a:off x="7016262" y="8936502"/>
            <a:ext cx="11964572" cy="1033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5331" b="1">
                <a:solidFill>
                  <a:srgbClr val="FFFFFF"/>
                </a:solidFill>
                <a:latin typeface="IBM Plex Sans Arabic"/>
              </a:rPr>
              <a:t>cytherai.com/awc-os</a:t>
            </a:r>
          </a:p>
        </p:txBody>
      </p:sp>
      <p:sp>
        <p:nvSpPr>
          <p:cNvPr id="400" name="TextBox github"/>
          <p:cNvSpPr txBox="1"/>
          <p:nvPr/>
        </p:nvSpPr>
        <p:spPr>
          <a:xfrm>
            <a:off x="7016262" y="9785838"/>
            <a:ext cx="11964572" cy="1033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5331" b="1">
                <a:solidFill>
                  <a:srgbClr val="FFFFFF"/>
                </a:solidFill>
                <a:latin typeface="IBM Plex Sans Arabic"/>
              </a:rPr>
              <a:t>github.com/CytherAi/aws-os_mvp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81" name="Google Shape;181;p24"/>
          <p:cNvSpPr txBox="1"/>
          <p:nvPr/>
        </p:nvSpPr>
        <p:spPr>
          <a:xfrm>
            <a:off x="3200400" y="1230923"/>
            <a:ext cx="44805600" cy="147710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ar" sz="12866">
                <a:solidFill>
                  <a:srgbClr val="C36C4F"/>
                </a:solidFill>
                <a:latin typeface="IBM Plex Sans Arabic"/>
                <a:ea typeface="IBM Plex Sans Arabic"/>
                <a:cs typeface="IBM Plex Sans Arabic"/>
                <a:sym typeface="IBM Plex Sans Arabic"/>
              </a:rPr>
              <a:t>الفيلم التوضيحي</a:t>
            </a:r>
            <a:endParaRPr b="1" sz="12866">
              <a:solidFill>
                <a:srgbClr val="C36C4F"/>
              </a:solidFill>
              <a:latin typeface="IBM Plex Sans Arabic"/>
              <a:ea typeface="IBM Plex Sans Arabic"/>
              <a:cs typeface="IBM Plex Sans Arabic"/>
              <a:sym typeface="IBM Plex Sans Arabic"/>
            </a:endParaRPr>
          </a:p>
        </p:txBody>
      </p:sp>
      <p:pic>
        <p:nvPicPr>
          <p:cNvPr id="182" name="Picture 181" descr="s1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4215" y="3360420"/>
            <a:ext cx="45295507" cy="9372248"/>
          </a:xfrm>
          <a:prstGeom prst="rect">
            <a:avLst/>
          </a:prstGeom>
        </p:spPr>
      </p:pic>
      <p:pic>
        <p:nvPicPr>
          <p:cNvPr id="183" name="AWC_OS_film_ar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868570" y="2991143"/>
            <a:ext cx="17466798" cy="98227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8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